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2"/>
  </p:notesMasterIdLst>
  <p:sldIdLst>
    <p:sldId id="898" r:id="rId4"/>
    <p:sldId id="259" r:id="rId5"/>
    <p:sldId id="260" r:id="rId6"/>
    <p:sldId id="261" r:id="rId7"/>
    <p:sldId id="262" r:id="rId8"/>
    <p:sldId id="755" r:id="rId9"/>
    <p:sldId id="909" r:id="rId10"/>
    <p:sldId id="971" r:id="rId11"/>
    <p:sldId id="974" r:id="rId12"/>
    <p:sldId id="990" r:id="rId13"/>
    <p:sldId id="953" r:id="rId14"/>
    <p:sldId id="904" r:id="rId15"/>
    <p:sldId id="1000" r:id="rId16"/>
    <p:sldId id="1001" r:id="rId17"/>
    <p:sldId id="991" r:id="rId18"/>
    <p:sldId id="992" r:id="rId19"/>
    <p:sldId id="989" r:id="rId20"/>
    <p:sldId id="993" r:id="rId21"/>
    <p:sldId id="1002" r:id="rId22"/>
    <p:sldId id="994" r:id="rId23"/>
    <p:sldId id="995" r:id="rId24"/>
    <p:sldId id="1003" r:id="rId25"/>
    <p:sldId id="943" r:id="rId26"/>
    <p:sldId id="996" r:id="rId27"/>
    <p:sldId id="997" r:id="rId28"/>
    <p:sldId id="998" r:id="rId29"/>
    <p:sldId id="999" r:id="rId30"/>
    <p:sldId id="867" r:id="rId31"/>
    <p:sldId id="407" r:id="rId32"/>
    <p:sldId id="417" r:id="rId33"/>
    <p:sldId id="281" r:id="rId34"/>
    <p:sldId id="950" r:id="rId35"/>
    <p:sldId id="276" r:id="rId36"/>
    <p:sldId id="277" r:id="rId37"/>
    <p:sldId id="278" r:id="rId38"/>
    <p:sldId id="283" r:id="rId39"/>
    <p:sldId id="284" r:id="rId40"/>
    <p:sldId id="309" r:id="rId41"/>
    <p:sldId id="310" r:id="rId42"/>
    <p:sldId id="961" r:id="rId43"/>
    <p:sldId id="962" r:id="rId44"/>
    <p:sldId id="976" r:id="rId45"/>
    <p:sldId id="977" r:id="rId46"/>
    <p:sldId id="978" r:id="rId47"/>
    <p:sldId id="979" r:id="rId48"/>
    <p:sldId id="312" r:id="rId49"/>
    <p:sldId id="313"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4182F-736C-4DD1-961A-008717243640}" v="77" dt="2023-05-03T04:33:47.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BF84182F-736C-4DD1-961A-008717243640}"/>
    <pc:docChg chg="undo custSel addSld delSld modSld sldOrd">
      <pc:chgData name="faizul alfalah" userId="b097e28588539e7c" providerId="LiveId" clId="{BF84182F-736C-4DD1-961A-008717243640}" dt="2023-05-03T04:34:13.223" v="794" actId="1035"/>
      <pc:docMkLst>
        <pc:docMk/>
      </pc:docMkLst>
      <pc:sldChg chg="modSp mod">
        <pc:chgData name="faizul alfalah" userId="b097e28588539e7c" providerId="LiveId" clId="{BF84182F-736C-4DD1-961A-008717243640}" dt="2023-05-03T01:24:12.859" v="88" actId="1036"/>
        <pc:sldMkLst>
          <pc:docMk/>
          <pc:sldMk cId="1343944751" sldId="260"/>
        </pc:sldMkLst>
        <pc:spChg chg="mod">
          <ac:chgData name="faizul alfalah" userId="b097e28588539e7c" providerId="LiveId" clId="{BF84182F-736C-4DD1-961A-008717243640}" dt="2023-05-03T01:22:58.412" v="74" actId="1036"/>
          <ac:spMkLst>
            <pc:docMk/>
            <pc:sldMk cId="1343944751" sldId="260"/>
            <ac:spMk id="3" creationId="{00000000-0000-0000-0000-000000000000}"/>
          </ac:spMkLst>
        </pc:spChg>
        <pc:spChg chg="mod">
          <ac:chgData name="faizul alfalah" userId="b097e28588539e7c" providerId="LiveId" clId="{BF84182F-736C-4DD1-961A-008717243640}" dt="2023-05-03T01:24:12.859" v="88" actId="1036"/>
          <ac:spMkLst>
            <pc:docMk/>
            <pc:sldMk cId="1343944751" sldId="260"/>
            <ac:spMk id="5" creationId="{00000000-0000-0000-0000-000000000000}"/>
          </ac:spMkLst>
        </pc:spChg>
      </pc:sldChg>
      <pc:sldChg chg="modSp mod">
        <pc:chgData name="faizul alfalah" userId="b097e28588539e7c" providerId="LiveId" clId="{BF84182F-736C-4DD1-961A-008717243640}" dt="2023-05-03T01:26:32.791" v="99" actId="2710"/>
        <pc:sldMkLst>
          <pc:docMk/>
          <pc:sldMk cId="1343944751" sldId="261"/>
        </pc:sldMkLst>
        <pc:spChg chg="mod">
          <ac:chgData name="faizul alfalah" userId="b097e28588539e7c" providerId="LiveId" clId="{BF84182F-736C-4DD1-961A-008717243640}" dt="2023-05-03T01:26:32.791" v="99" actId="2710"/>
          <ac:spMkLst>
            <pc:docMk/>
            <pc:sldMk cId="1343944751" sldId="261"/>
            <ac:spMk id="3" creationId="{00000000-0000-0000-0000-000000000000}"/>
          </ac:spMkLst>
        </pc:spChg>
        <pc:spChg chg="mod">
          <ac:chgData name="faizul alfalah" userId="b097e28588539e7c" providerId="LiveId" clId="{BF84182F-736C-4DD1-961A-008717243640}" dt="2023-05-03T01:26:13.449" v="95" actId="1076"/>
          <ac:spMkLst>
            <pc:docMk/>
            <pc:sldMk cId="1343944751" sldId="261"/>
            <ac:spMk id="4" creationId="{00000000-0000-0000-0000-000000000000}"/>
          </ac:spMkLst>
        </pc:spChg>
      </pc:sldChg>
      <pc:sldChg chg="modSp mod">
        <pc:chgData name="faizul alfalah" userId="b097e28588539e7c" providerId="LiveId" clId="{BF84182F-736C-4DD1-961A-008717243640}" dt="2023-05-03T01:27:12.017" v="107" actId="403"/>
        <pc:sldMkLst>
          <pc:docMk/>
          <pc:sldMk cId="1343944751" sldId="262"/>
        </pc:sldMkLst>
        <pc:spChg chg="mod">
          <ac:chgData name="faizul alfalah" userId="b097e28588539e7c" providerId="LiveId" clId="{BF84182F-736C-4DD1-961A-008717243640}" dt="2023-05-03T01:27:12.017" v="107" actId="403"/>
          <ac:spMkLst>
            <pc:docMk/>
            <pc:sldMk cId="1343944751" sldId="262"/>
            <ac:spMk id="4" creationId="{00000000-0000-0000-0000-000000000000}"/>
          </ac:spMkLst>
        </pc:spChg>
        <pc:spChg chg="mod">
          <ac:chgData name="faizul alfalah" userId="b097e28588539e7c" providerId="LiveId" clId="{BF84182F-736C-4DD1-961A-008717243640}" dt="2023-05-03T01:27:07.297" v="105" actId="403"/>
          <ac:spMkLst>
            <pc:docMk/>
            <pc:sldMk cId="1343944751" sldId="262"/>
            <ac:spMk id="5" creationId="{00000000-0000-0000-0000-000000000000}"/>
          </ac:spMkLst>
        </pc:spChg>
      </pc:sldChg>
      <pc:sldChg chg="addSp delSp modSp mod">
        <pc:chgData name="faizul alfalah" userId="b097e28588539e7c" providerId="LiveId" clId="{BF84182F-736C-4DD1-961A-008717243640}" dt="2023-05-03T01:29:25.619" v="128" actId="20577"/>
        <pc:sldMkLst>
          <pc:docMk/>
          <pc:sldMk cId="595082253" sldId="755"/>
        </pc:sldMkLst>
        <pc:spChg chg="add mod">
          <ac:chgData name="faizul alfalah" userId="b097e28588539e7c" providerId="LiveId" clId="{BF84182F-736C-4DD1-961A-008717243640}" dt="2023-05-03T01:29:15.551" v="119" actId="1076"/>
          <ac:spMkLst>
            <pc:docMk/>
            <pc:sldMk cId="595082253" sldId="755"/>
            <ac:spMk id="2" creationId="{69ECEDE2-F65D-916A-73E0-F91ABC2C9367}"/>
          </ac:spMkLst>
        </pc:spChg>
        <pc:spChg chg="mod">
          <ac:chgData name="faizul alfalah" userId="b097e28588539e7c" providerId="LiveId" clId="{BF84182F-736C-4DD1-961A-008717243640}" dt="2023-05-03T01:29:25.619" v="128" actId="20577"/>
          <ac:spMkLst>
            <pc:docMk/>
            <pc:sldMk cId="595082253" sldId="755"/>
            <ac:spMk id="3" creationId="{00000000-0000-0000-0000-000000000000}"/>
          </ac:spMkLst>
        </pc:spChg>
        <pc:spChg chg="del">
          <ac:chgData name="faizul alfalah" userId="b097e28588539e7c" providerId="LiveId" clId="{BF84182F-736C-4DD1-961A-008717243640}" dt="2023-05-03T01:29:10.129" v="117" actId="478"/>
          <ac:spMkLst>
            <pc:docMk/>
            <pc:sldMk cId="595082253" sldId="755"/>
            <ac:spMk id="5" creationId="{60AF79BC-30C9-6701-6365-1810DA136636}"/>
          </ac:spMkLst>
        </pc:spChg>
      </pc:sldChg>
      <pc:sldChg chg="addSp delSp modSp mod">
        <pc:chgData name="faizul alfalah" userId="b097e28588539e7c" providerId="LiveId" clId="{BF84182F-736C-4DD1-961A-008717243640}" dt="2023-05-03T04:34:13.223" v="794" actId="1035"/>
        <pc:sldMkLst>
          <pc:docMk/>
          <pc:sldMk cId="3483303420" sldId="867"/>
        </pc:sldMkLst>
        <pc:spChg chg="mod">
          <ac:chgData name="faizul alfalah" userId="b097e28588539e7c" providerId="LiveId" clId="{BF84182F-736C-4DD1-961A-008717243640}" dt="2023-05-03T04:34:10.080" v="792" actId="1035"/>
          <ac:spMkLst>
            <pc:docMk/>
            <pc:sldMk cId="3483303420" sldId="867"/>
            <ac:spMk id="2" creationId="{BF3C2FF8-E13A-0141-9D5E-D56F213D67B7}"/>
          </ac:spMkLst>
        </pc:spChg>
        <pc:spChg chg="add del mod">
          <ac:chgData name="faizul alfalah" userId="b097e28588539e7c" providerId="LiveId" clId="{BF84182F-736C-4DD1-961A-008717243640}" dt="2023-05-03T04:33:41.781" v="785" actId="478"/>
          <ac:spMkLst>
            <pc:docMk/>
            <pc:sldMk cId="3483303420" sldId="867"/>
            <ac:spMk id="4" creationId="{DF03196C-B118-F0D2-A39B-88BC0462BFE5}"/>
          </ac:spMkLst>
        </pc:spChg>
        <pc:spChg chg="mod">
          <ac:chgData name="faizul alfalah" userId="b097e28588539e7c" providerId="LiveId" clId="{BF84182F-736C-4DD1-961A-008717243640}" dt="2023-05-03T04:27:26.045" v="695" actId="1076"/>
          <ac:spMkLst>
            <pc:docMk/>
            <pc:sldMk cId="3483303420" sldId="867"/>
            <ac:spMk id="5" creationId="{EDAFB640-FCB1-77AD-74C4-A966C575003A}"/>
          </ac:spMkLst>
        </pc:spChg>
        <pc:spChg chg="mod">
          <ac:chgData name="faizul alfalah" userId="b097e28588539e7c" providerId="LiveId" clId="{BF84182F-736C-4DD1-961A-008717243640}" dt="2023-05-03T04:34:10.080" v="792" actId="1035"/>
          <ac:spMkLst>
            <pc:docMk/>
            <pc:sldMk cId="3483303420" sldId="867"/>
            <ac:spMk id="6" creationId="{00000000-0000-0000-0000-000000000000}"/>
          </ac:spMkLst>
        </pc:spChg>
        <pc:picChg chg="del">
          <ac:chgData name="faizul alfalah" userId="b097e28588539e7c" providerId="LiveId" clId="{BF84182F-736C-4DD1-961A-008717243640}" dt="2023-05-03T04:26:41.661" v="689" actId="478"/>
          <ac:picMkLst>
            <pc:docMk/>
            <pc:sldMk cId="3483303420" sldId="867"/>
            <ac:picMk id="8" creationId="{CE7FC022-7B1D-CCDA-DF28-5AF1D6FCFD2D}"/>
          </ac:picMkLst>
        </pc:picChg>
        <pc:picChg chg="add mod">
          <ac:chgData name="faizul alfalah" userId="b097e28588539e7c" providerId="LiveId" clId="{BF84182F-736C-4DD1-961A-008717243640}" dt="2023-05-03T04:34:13.223" v="794" actId="1035"/>
          <ac:picMkLst>
            <pc:docMk/>
            <pc:sldMk cId="3483303420" sldId="867"/>
            <ac:picMk id="9" creationId="{28755A59-108B-1097-82C8-0550B503E954}"/>
          </ac:picMkLst>
        </pc:picChg>
      </pc:sldChg>
      <pc:sldChg chg="del">
        <pc:chgData name="faizul alfalah" userId="b097e28588539e7c" providerId="LiveId" clId="{BF84182F-736C-4DD1-961A-008717243640}" dt="2023-05-03T04:26:36.060" v="688" actId="47"/>
        <pc:sldMkLst>
          <pc:docMk/>
          <pc:sldMk cId="950875471" sldId="897"/>
        </pc:sldMkLst>
      </pc:sldChg>
      <pc:sldChg chg="modSp mod">
        <pc:chgData name="faizul alfalah" userId="b097e28588539e7c" providerId="LiveId" clId="{BF84182F-736C-4DD1-961A-008717243640}" dt="2023-05-03T01:28:54.783" v="116" actId="14838"/>
        <pc:sldMkLst>
          <pc:docMk/>
          <pc:sldMk cId="2557106934" sldId="898"/>
        </pc:sldMkLst>
        <pc:spChg chg="mod">
          <ac:chgData name="faizul alfalah" userId="b097e28588539e7c" providerId="LiveId" clId="{BF84182F-736C-4DD1-961A-008717243640}" dt="2023-05-03T01:28:54.783" v="116" actId="14838"/>
          <ac:spMkLst>
            <pc:docMk/>
            <pc:sldMk cId="2557106934" sldId="898"/>
            <ac:spMk id="2" creationId="{00000000-0000-0000-0000-000000000000}"/>
          </ac:spMkLst>
        </pc:spChg>
        <pc:spChg chg="mod">
          <ac:chgData name="faizul alfalah" userId="b097e28588539e7c" providerId="LiveId" clId="{BF84182F-736C-4DD1-961A-008717243640}" dt="2023-05-02T09:08:15.025" v="19" actId="20577"/>
          <ac:spMkLst>
            <pc:docMk/>
            <pc:sldMk cId="2557106934" sldId="898"/>
            <ac:spMk id="4" creationId="{85464226-25F1-40B7-A6C7-6BEAE2617E0E}"/>
          </ac:spMkLst>
        </pc:spChg>
        <pc:spChg chg="mod">
          <ac:chgData name="faizul alfalah" userId="b097e28588539e7c" providerId="LiveId" clId="{BF84182F-736C-4DD1-961A-008717243640}" dt="2023-05-02T09:07:49.168" v="1" actId="20577"/>
          <ac:spMkLst>
            <pc:docMk/>
            <pc:sldMk cId="2557106934" sldId="898"/>
            <ac:spMk id="9" creationId="{00000000-0000-0000-0000-000000000000}"/>
          </ac:spMkLst>
        </pc:spChg>
        <pc:spChg chg="mod">
          <ac:chgData name="faizul alfalah" userId="b097e28588539e7c" providerId="LiveId" clId="{BF84182F-736C-4DD1-961A-008717243640}" dt="2023-05-03T01:28:23.983" v="115" actId="14838"/>
          <ac:spMkLst>
            <pc:docMk/>
            <pc:sldMk cId="2557106934" sldId="898"/>
            <ac:spMk id="14" creationId="{00000000-0000-0000-0000-000000000000}"/>
          </ac:spMkLst>
        </pc:spChg>
      </pc:sldChg>
      <pc:sldChg chg="addSp delSp modSp mod">
        <pc:chgData name="faizul alfalah" userId="b097e28588539e7c" providerId="LiveId" clId="{BF84182F-736C-4DD1-961A-008717243640}" dt="2023-05-03T04:32:06.687" v="754" actId="962"/>
        <pc:sldMkLst>
          <pc:docMk/>
          <pc:sldMk cId="2203599381" sldId="904"/>
        </pc:sldMkLst>
        <pc:spChg chg="mod">
          <ac:chgData name="faizul alfalah" userId="b097e28588539e7c" providerId="LiveId" clId="{BF84182F-736C-4DD1-961A-008717243640}" dt="2023-05-03T02:26:27.345" v="301"/>
          <ac:spMkLst>
            <pc:docMk/>
            <pc:sldMk cId="2203599381" sldId="904"/>
            <ac:spMk id="3" creationId="{00000000-0000-0000-0000-000000000000}"/>
          </ac:spMkLst>
        </pc:spChg>
        <pc:spChg chg="add del mod">
          <ac:chgData name="faizul alfalah" userId="b097e28588539e7c" providerId="LiveId" clId="{BF84182F-736C-4DD1-961A-008717243640}" dt="2023-05-03T04:31:53.441" v="750" actId="478"/>
          <ac:spMkLst>
            <pc:docMk/>
            <pc:sldMk cId="2203599381" sldId="904"/>
            <ac:spMk id="4" creationId="{ECC28065-4997-8A4A-48B0-F93E55DA81E3}"/>
          </ac:spMkLst>
        </pc:spChg>
        <pc:spChg chg="mod">
          <ac:chgData name="faizul alfalah" userId="b097e28588539e7c" providerId="LiveId" clId="{BF84182F-736C-4DD1-961A-008717243640}" dt="2023-05-03T02:25:59.441" v="297" actId="20577"/>
          <ac:spMkLst>
            <pc:docMk/>
            <pc:sldMk cId="2203599381" sldId="904"/>
            <ac:spMk id="6" creationId="{00000000-0000-0000-0000-000000000000}"/>
          </ac:spMkLst>
        </pc:spChg>
        <pc:picChg chg="add mod">
          <ac:chgData name="faizul alfalah" userId="b097e28588539e7c" providerId="LiveId" clId="{BF84182F-736C-4DD1-961A-008717243640}" dt="2023-05-03T04:32:06.687" v="754" actId="962"/>
          <ac:picMkLst>
            <pc:docMk/>
            <pc:sldMk cId="2203599381" sldId="904"/>
            <ac:picMk id="7" creationId="{E624E119-4809-C388-81F7-D0054B378FAA}"/>
          </ac:picMkLst>
        </pc:picChg>
        <pc:picChg chg="del">
          <ac:chgData name="faizul alfalah" userId="b097e28588539e7c" providerId="LiveId" clId="{BF84182F-736C-4DD1-961A-008717243640}" dt="2023-05-03T02:26:01.717" v="298" actId="478"/>
          <ac:picMkLst>
            <pc:docMk/>
            <pc:sldMk cId="2203599381" sldId="904"/>
            <ac:picMk id="8" creationId="{003949AB-76C8-DB33-BF3E-6912BCAE8C0C}"/>
          </ac:picMkLst>
        </pc:picChg>
      </pc:sldChg>
      <pc:sldChg chg="addSp delSp modSp mod setBg">
        <pc:chgData name="faizul alfalah" userId="b097e28588539e7c" providerId="LiveId" clId="{BF84182F-736C-4DD1-961A-008717243640}" dt="2023-05-03T01:37:01.573" v="175" actId="13822"/>
        <pc:sldMkLst>
          <pc:docMk/>
          <pc:sldMk cId="4273977099" sldId="909"/>
        </pc:sldMkLst>
        <pc:spChg chg="add mod">
          <ac:chgData name="faizul alfalah" userId="b097e28588539e7c" providerId="LiveId" clId="{BF84182F-736C-4DD1-961A-008717243640}" dt="2023-05-03T01:34:41.482" v="153" actId="14100"/>
          <ac:spMkLst>
            <pc:docMk/>
            <pc:sldMk cId="4273977099" sldId="909"/>
            <ac:spMk id="2" creationId="{36902F3E-95A8-1F99-AFF9-8D169C969DCD}"/>
          </ac:spMkLst>
        </pc:spChg>
        <pc:spChg chg="mod">
          <ac:chgData name="faizul alfalah" userId="b097e28588539e7c" providerId="LiveId" clId="{BF84182F-736C-4DD1-961A-008717243640}" dt="2023-05-03T01:32:31.882" v="139" actId="14838"/>
          <ac:spMkLst>
            <pc:docMk/>
            <pc:sldMk cId="4273977099" sldId="909"/>
            <ac:spMk id="3" creationId="{76500C0E-2B7C-8FD2-A4BB-ABDDF40890FD}"/>
          </ac:spMkLst>
        </pc:spChg>
        <pc:spChg chg="del">
          <ac:chgData name="faizul alfalah" userId="b097e28588539e7c" providerId="LiveId" clId="{BF84182F-736C-4DD1-961A-008717243640}" dt="2023-05-03T01:34:08.185" v="144" actId="478"/>
          <ac:spMkLst>
            <pc:docMk/>
            <pc:sldMk cId="4273977099" sldId="909"/>
            <ac:spMk id="4" creationId="{2E6F0238-B174-9238-5832-F7E9087D0E7C}"/>
          </ac:spMkLst>
        </pc:spChg>
        <pc:spChg chg="mod">
          <ac:chgData name="faizul alfalah" userId="b097e28588539e7c" providerId="LiveId" clId="{BF84182F-736C-4DD1-961A-008717243640}" dt="2023-05-03T01:33:06.058" v="143" actId="20577"/>
          <ac:spMkLst>
            <pc:docMk/>
            <pc:sldMk cId="4273977099" sldId="909"/>
            <ac:spMk id="5" creationId="{CA799FA2-3992-3463-DBE7-3047936C292E}"/>
          </ac:spMkLst>
        </pc:spChg>
        <pc:spChg chg="add mod">
          <ac:chgData name="faizul alfalah" userId="b097e28588539e7c" providerId="LiveId" clId="{BF84182F-736C-4DD1-961A-008717243640}" dt="2023-05-03T01:34:53.808" v="162" actId="20577"/>
          <ac:spMkLst>
            <pc:docMk/>
            <pc:sldMk cId="4273977099" sldId="909"/>
            <ac:spMk id="6" creationId="{6CCB9B2C-DB1F-1450-C5A4-8306DEE890B3}"/>
          </ac:spMkLst>
        </pc:spChg>
        <pc:spChg chg="add mod ord">
          <ac:chgData name="faizul alfalah" userId="b097e28588539e7c" providerId="LiveId" clId="{BF84182F-736C-4DD1-961A-008717243640}" dt="2023-05-03T01:37:01.573" v="175" actId="13822"/>
          <ac:spMkLst>
            <pc:docMk/>
            <pc:sldMk cId="4273977099" sldId="909"/>
            <ac:spMk id="7" creationId="{2A8758CC-0F27-4F70-7B3A-A8BE6198A943}"/>
          </ac:spMkLst>
        </pc:spChg>
      </pc:sldChg>
      <pc:sldChg chg="modSp add mod setBg">
        <pc:chgData name="faizul alfalah" userId="b097e28588539e7c" providerId="LiveId" clId="{BF84182F-736C-4DD1-961A-008717243640}" dt="2023-05-03T04:23:25.370" v="645" actId="20577"/>
        <pc:sldMkLst>
          <pc:docMk/>
          <pc:sldMk cId="4062973461" sldId="943"/>
        </pc:sldMkLst>
        <pc:spChg chg="mod">
          <ac:chgData name="faizul alfalah" userId="b097e28588539e7c" providerId="LiveId" clId="{BF84182F-736C-4DD1-961A-008717243640}" dt="2023-05-03T04:23:25.370" v="645" actId="20577"/>
          <ac:spMkLst>
            <pc:docMk/>
            <pc:sldMk cId="4062973461" sldId="943"/>
            <ac:spMk id="3" creationId="{91846A68-FBA3-E105-0A7A-EB80E0A553AB}"/>
          </ac:spMkLst>
        </pc:spChg>
        <pc:spChg chg="mod">
          <ac:chgData name="faizul alfalah" userId="b097e28588539e7c" providerId="LiveId" clId="{BF84182F-736C-4DD1-961A-008717243640}" dt="2023-05-03T04:22:20.268" v="639" actId="208"/>
          <ac:spMkLst>
            <pc:docMk/>
            <pc:sldMk cId="4062973461" sldId="943"/>
            <ac:spMk id="5" creationId="{4EC6E8E9-F0C3-62D7-8FA8-AF3A632DF25B}"/>
          </ac:spMkLst>
        </pc:spChg>
      </pc:sldChg>
      <pc:sldChg chg="delSp modSp mod ord setBg">
        <pc:chgData name="faizul alfalah" userId="b097e28588539e7c" providerId="LiveId" clId="{BF84182F-736C-4DD1-961A-008717243640}" dt="2023-05-03T02:25:41.109" v="294" actId="20577"/>
        <pc:sldMkLst>
          <pc:docMk/>
          <pc:sldMk cId="3316308795" sldId="953"/>
        </pc:sldMkLst>
        <pc:spChg chg="mod">
          <ac:chgData name="faizul alfalah" userId="b097e28588539e7c" providerId="LiveId" clId="{BF84182F-736C-4DD1-961A-008717243640}" dt="2023-05-03T02:25:41.109" v="294" actId="20577"/>
          <ac:spMkLst>
            <pc:docMk/>
            <pc:sldMk cId="3316308795" sldId="953"/>
            <ac:spMk id="4" creationId="{2E6F0238-B174-9238-5832-F7E9087D0E7C}"/>
          </ac:spMkLst>
        </pc:spChg>
        <pc:spChg chg="del">
          <ac:chgData name="faizul alfalah" userId="b097e28588539e7c" providerId="LiveId" clId="{BF84182F-736C-4DD1-961A-008717243640}" dt="2023-05-03T02:25:28.977" v="288" actId="478"/>
          <ac:spMkLst>
            <pc:docMk/>
            <pc:sldMk cId="3316308795" sldId="953"/>
            <ac:spMk id="5" creationId="{CA799FA2-3992-3463-DBE7-3047936C292E}"/>
          </ac:spMkLst>
        </pc:spChg>
        <pc:spChg chg="mod">
          <ac:chgData name="faizul alfalah" userId="b097e28588539e7c" providerId="LiveId" clId="{BF84182F-736C-4DD1-961A-008717243640}" dt="2023-05-03T02:25:03.093" v="287" actId="20577"/>
          <ac:spMkLst>
            <pc:docMk/>
            <pc:sldMk cId="3316308795" sldId="953"/>
            <ac:spMk id="6" creationId="{D0A6E456-7216-8046-C1B8-02CC1CA4FB83}"/>
          </ac:spMkLst>
        </pc:spChg>
      </pc:sldChg>
      <pc:sldChg chg="addSp delSp modSp mod ord">
        <pc:chgData name="faizul alfalah" userId="b097e28588539e7c" providerId="LiveId" clId="{BF84182F-736C-4DD1-961A-008717243640}" dt="2023-05-03T04:30:51.508" v="734" actId="962"/>
        <pc:sldMkLst>
          <pc:docMk/>
          <pc:sldMk cId="2077027734" sldId="971"/>
        </pc:sldMkLst>
        <pc:spChg chg="mod">
          <ac:chgData name="faizul alfalah" userId="b097e28588539e7c" providerId="LiveId" clId="{BF84182F-736C-4DD1-961A-008717243640}" dt="2023-05-03T01:37:49.160" v="187" actId="20577"/>
          <ac:spMkLst>
            <pc:docMk/>
            <pc:sldMk cId="2077027734" sldId="971"/>
            <ac:spMk id="2" creationId="{B99F7B4E-83DC-BDF3-5F5E-501ED07D7196}"/>
          </ac:spMkLst>
        </pc:spChg>
        <pc:spChg chg="mod">
          <ac:chgData name="faizul alfalah" userId="b097e28588539e7c" providerId="LiveId" clId="{BF84182F-736C-4DD1-961A-008717243640}" dt="2023-05-03T01:38:46.063" v="195" actId="1076"/>
          <ac:spMkLst>
            <pc:docMk/>
            <pc:sldMk cId="2077027734" sldId="971"/>
            <ac:spMk id="3" creationId="{00000000-0000-0000-0000-000000000000}"/>
          </ac:spMkLst>
        </pc:spChg>
        <pc:spChg chg="add del mod">
          <ac:chgData name="faizul alfalah" userId="b097e28588539e7c" providerId="LiveId" clId="{BF84182F-736C-4DD1-961A-008717243640}" dt="2023-05-03T04:30:46.397" v="730" actId="478"/>
          <ac:spMkLst>
            <pc:docMk/>
            <pc:sldMk cId="2077027734" sldId="971"/>
            <ac:spMk id="5" creationId="{E7531776-88A3-B338-EFC2-467E397EA5FC}"/>
          </ac:spMkLst>
        </pc:spChg>
        <pc:picChg chg="add mod">
          <ac:chgData name="faizul alfalah" userId="b097e28588539e7c" providerId="LiveId" clId="{BF84182F-736C-4DD1-961A-008717243640}" dt="2023-05-03T04:30:51.508" v="734" actId="962"/>
          <ac:picMkLst>
            <pc:docMk/>
            <pc:sldMk cId="2077027734" sldId="971"/>
            <ac:picMk id="7" creationId="{1B4CFC2C-1DA0-64A4-EE90-656936BD0F5F}"/>
          </ac:picMkLst>
        </pc:picChg>
        <pc:picChg chg="del">
          <ac:chgData name="faizul alfalah" userId="b097e28588539e7c" providerId="LiveId" clId="{BF84182F-736C-4DD1-961A-008717243640}" dt="2023-05-03T01:37:52.199" v="188" actId="478"/>
          <ac:picMkLst>
            <pc:docMk/>
            <pc:sldMk cId="2077027734" sldId="971"/>
            <ac:picMk id="8" creationId="{61EE70DA-68DC-BC74-D961-5FF4CB226C70}"/>
          </ac:picMkLst>
        </pc:picChg>
      </pc:sldChg>
      <pc:sldChg chg="addSp delSp modSp mod ord setBg">
        <pc:chgData name="faizul alfalah" userId="b097e28588539e7c" providerId="LiveId" clId="{BF84182F-736C-4DD1-961A-008717243640}" dt="2023-05-03T02:21:46.704" v="219" actId="20577"/>
        <pc:sldMkLst>
          <pc:docMk/>
          <pc:sldMk cId="890103885" sldId="974"/>
        </pc:sldMkLst>
        <pc:spChg chg="add mod">
          <ac:chgData name="faizul alfalah" userId="b097e28588539e7c" providerId="LiveId" clId="{BF84182F-736C-4DD1-961A-008717243640}" dt="2023-05-03T02:21:32.820" v="216" actId="1076"/>
          <ac:spMkLst>
            <pc:docMk/>
            <pc:sldMk cId="890103885" sldId="974"/>
            <ac:spMk id="2" creationId="{64098A09-8220-007E-FF60-CCD5935C8803}"/>
          </ac:spMkLst>
        </pc:spChg>
        <pc:spChg chg="mod">
          <ac:chgData name="faizul alfalah" userId="b097e28588539e7c" providerId="LiveId" clId="{BF84182F-736C-4DD1-961A-008717243640}" dt="2023-05-03T01:39:28.947" v="204" actId="20577"/>
          <ac:spMkLst>
            <pc:docMk/>
            <pc:sldMk cId="890103885" sldId="974"/>
            <ac:spMk id="3" creationId="{3752E15A-9BB5-4F39-C7B5-8291DA9E24B8}"/>
          </ac:spMkLst>
        </pc:spChg>
        <pc:spChg chg="mod">
          <ac:chgData name="faizul alfalah" userId="b097e28588539e7c" providerId="LiveId" clId="{BF84182F-736C-4DD1-961A-008717243640}" dt="2023-05-03T01:39:57.945" v="207" actId="20577"/>
          <ac:spMkLst>
            <pc:docMk/>
            <pc:sldMk cId="890103885" sldId="974"/>
            <ac:spMk id="4" creationId="{2E6F0238-B174-9238-5832-F7E9087D0E7C}"/>
          </ac:spMkLst>
        </pc:spChg>
        <pc:spChg chg="mod">
          <ac:chgData name="faizul alfalah" userId="b097e28588539e7c" providerId="LiveId" clId="{BF84182F-736C-4DD1-961A-008717243640}" dt="2023-05-03T02:21:46.704" v="219" actId="20577"/>
          <ac:spMkLst>
            <pc:docMk/>
            <pc:sldMk cId="890103885" sldId="974"/>
            <ac:spMk id="5" creationId="{CA799FA2-3992-3463-DBE7-3047936C292E}"/>
          </ac:spMkLst>
        </pc:spChg>
        <pc:spChg chg="del">
          <ac:chgData name="faizul alfalah" userId="b097e28588539e7c" providerId="LiveId" clId="{BF84182F-736C-4DD1-961A-008717243640}" dt="2023-05-03T02:21:28.832" v="215" actId="478"/>
          <ac:spMkLst>
            <pc:docMk/>
            <pc:sldMk cId="890103885" sldId="974"/>
            <ac:spMk id="6" creationId="{093B47BA-ED67-2476-EC46-122D229CEECD}"/>
          </ac:spMkLst>
        </pc:spChg>
      </pc:sldChg>
      <pc:sldChg chg="modSp mod">
        <pc:chgData name="faizul alfalah" userId="b097e28588539e7c" providerId="LiveId" clId="{BF84182F-736C-4DD1-961A-008717243640}" dt="2023-05-03T02:43:12.685" v="463" actId="20577"/>
        <pc:sldMkLst>
          <pc:docMk/>
          <pc:sldMk cId="2416574166" sldId="989"/>
        </pc:sldMkLst>
        <pc:spChg chg="mod">
          <ac:chgData name="faizul alfalah" userId="b097e28588539e7c" providerId="LiveId" clId="{BF84182F-736C-4DD1-961A-008717243640}" dt="2023-05-03T02:42:07.732" v="393" actId="20577"/>
          <ac:spMkLst>
            <pc:docMk/>
            <pc:sldMk cId="2416574166" sldId="989"/>
            <ac:spMk id="2" creationId="{B99F7B4E-83DC-BDF3-5F5E-501ED07D7196}"/>
          </ac:spMkLst>
        </pc:spChg>
        <pc:spChg chg="mod">
          <ac:chgData name="faizul alfalah" userId="b097e28588539e7c" providerId="LiveId" clId="{BF84182F-736C-4DD1-961A-008717243640}" dt="2023-05-03T02:43:12.685" v="463" actId="20577"/>
          <ac:spMkLst>
            <pc:docMk/>
            <pc:sldMk cId="2416574166" sldId="989"/>
            <ac:spMk id="3" creationId="{00000000-0000-0000-0000-000000000000}"/>
          </ac:spMkLst>
        </pc:spChg>
      </pc:sldChg>
      <pc:sldChg chg="addSp delSp modSp add mod setBg">
        <pc:chgData name="faizul alfalah" userId="b097e28588539e7c" providerId="LiveId" clId="{BF84182F-736C-4DD1-961A-008717243640}" dt="2023-05-03T04:30:13.766" v="716" actId="962"/>
        <pc:sldMkLst>
          <pc:docMk/>
          <pc:sldMk cId="2314992305" sldId="990"/>
        </pc:sldMkLst>
        <pc:spChg chg="mod">
          <ac:chgData name="faizul alfalah" userId="b097e28588539e7c" providerId="LiveId" clId="{BF84182F-736C-4DD1-961A-008717243640}" dt="2023-05-03T02:24:18.702" v="270" actId="20577"/>
          <ac:spMkLst>
            <pc:docMk/>
            <pc:sldMk cId="2314992305" sldId="990"/>
            <ac:spMk id="2" creationId="{B99F7B4E-83DC-BDF3-5F5E-501ED07D7196}"/>
          </ac:spMkLst>
        </pc:spChg>
        <pc:spChg chg="mod">
          <ac:chgData name="faizul alfalah" userId="b097e28588539e7c" providerId="LiveId" clId="{BF84182F-736C-4DD1-961A-008717243640}" dt="2023-05-03T02:23:22.617" v="229" actId="404"/>
          <ac:spMkLst>
            <pc:docMk/>
            <pc:sldMk cId="2314992305" sldId="990"/>
            <ac:spMk id="3" creationId="{00000000-0000-0000-0000-000000000000}"/>
          </ac:spMkLst>
        </pc:spChg>
        <pc:spChg chg="del">
          <ac:chgData name="faizul alfalah" userId="b097e28588539e7c" providerId="LiveId" clId="{BF84182F-736C-4DD1-961A-008717243640}" dt="2023-05-03T02:22:54.791" v="221" actId="478"/>
          <ac:spMkLst>
            <pc:docMk/>
            <pc:sldMk cId="2314992305" sldId="990"/>
            <ac:spMk id="5" creationId="{E7531776-88A3-B338-EFC2-467E397EA5FC}"/>
          </ac:spMkLst>
        </pc:spChg>
        <pc:spChg chg="add del mod">
          <ac:chgData name="faizul alfalah" userId="b097e28588539e7c" providerId="LiveId" clId="{BF84182F-736C-4DD1-961A-008717243640}" dt="2023-05-03T04:30:06.960" v="712" actId="478"/>
          <ac:spMkLst>
            <pc:docMk/>
            <pc:sldMk cId="2314992305" sldId="990"/>
            <ac:spMk id="6" creationId="{6BF55193-BEC3-4B4D-EC18-169A668B697A}"/>
          </ac:spMkLst>
        </pc:spChg>
        <pc:picChg chg="add mod">
          <ac:chgData name="faizul alfalah" userId="b097e28588539e7c" providerId="LiveId" clId="{BF84182F-736C-4DD1-961A-008717243640}" dt="2023-05-03T04:30:13.766" v="716" actId="962"/>
          <ac:picMkLst>
            <pc:docMk/>
            <pc:sldMk cId="2314992305" sldId="990"/>
            <ac:picMk id="8" creationId="{FAEEEEA6-8B17-0262-7790-AF860EE30429}"/>
          </ac:picMkLst>
        </pc:picChg>
      </pc:sldChg>
      <pc:sldChg chg="addSp delSp modSp add mod setBg">
        <pc:chgData name="faizul alfalah" userId="b097e28588539e7c" providerId="LiveId" clId="{BF84182F-736C-4DD1-961A-008717243640}" dt="2023-05-03T02:39:32.195" v="329" actId="1076"/>
        <pc:sldMkLst>
          <pc:docMk/>
          <pc:sldMk cId="2252249245" sldId="991"/>
        </pc:sldMkLst>
        <pc:spChg chg="add mod">
          <ac:chgData name="faizul alfalah" userId="b097e28588539e7c" providerId="LiveId" clId="{BF84182F-736C-4DD1-961A-008717243640}" dt="2023-05-03T02:39:32.195" v="329" actId="1076"/>
          <ac:spMkLst>
            <pc:docMk/>
            <pc:sldMk cId="2252249245" sldId="991"/>
            <ac:spMk id="2" creationId="{15B3D3E2-D880-8AC4-560F-EC28C0E7E43C}"/>
          </ac:spMkLst>
        </pc:spChg>
        <pc:spChg chg="add mod">
          <ac:chgData name="faizul alfalah" userId="b097e28588539e7c" providerId="LiveId" clId="{BF84182F-736C-4DD1-961A-008717243640}" dt="2023-05-03T02:38:31.790" v="324" actId="6549"/>
          <ac:spMkLst>
            <pc:docMk/>
            <pc:sldMk cId="2252249245" sldId="991"/>
            <ac:spMk id="3" creationId="{B085D06A-9FDC-64DF-CBF2-2AC1ACBD69BE}"/>
          </ac:spMkLst>
        </pc:spChg>
        <pc:spChg chg="mod">
          <ac:chgData name="faizul alfalah" userId="b097e28588539e7c" providerId="LiveId" clId="{BF84182F-736C-4DD1-961A-008717243640}" dt="2023-05-03T02:37:48.534" v="314" actId="1076"/>
          <ac:spMkLst>
            <pc:docMk/>
            <pc:sldMk cId="2252249245" sldId="991"/>
            <ac:spMk id="4" creationId="{2E6F0238-B174-9238-5832-F7E9087D0E7C}"/>
          </ac:spMkLst>
        </pc:spChg>
        <pc:spChg chg="del">
          <ac:chgData name="faizul alfalah" userId="b097e28588539e7c" providerId="LiveId" clId="{BF84182F-736C-4DD1-961A-008717243640}" dt="2023-05-03T02:37:05.815" v="306" actId="478"/>
          <ac:spMkLst>
            <pc:docMk/>
            <pc:sldMk cId="2252249245" sldId="991"/>
            <ac:spMk id="6" creationId="{D0A6E456-7216-8046-C1B8-02CC1CA4FB83}"/>
          </ac:spMkLst>
        </pc:spChg>
      </pc:sldChg>
      <pc:sldChg chg="modSp add mod setBg">
        <pc:chgData name="faizul alfalah" userId="b097e28588539e7c" providerId="LiveId" clId="{BF84182F-736C-4DD1-961A-008717243640}" dt="2023-05-03T02:41:35.735" v="382" actId="1076"/>
        <pc:sldMkLst>
          <pc:docMk/>
          <pc:sldMk cId="2519967470" sldId="992"/>
        </pc:sldMkLst>
        <pc:spChg chg="mod">
          <ac:chgData name="faizul alfalah" userId="b097e28588539e7c" providerId="LiveId" clId="{BF84182F-736C-4DD1-961A-008717243640}" dt="2023-05-03T02:41:23.057" v="377" actId="20577"/>
          <ac:spMkLst>
            <pc:docMk/>
            <pc:sldMk cId="2519967470" sldId="992"/>
            <ac:spMk id="4" creationId="{2E6F0238-B174-9238-5832-F7E9087D0E7C}"/>
          </ac:spMkLst>
        </pc:spChg>
        <pc:spChg chg="mod">
          <ac:chgData name="faizul alfalah" userId="b097e28588539e7c" providerId="LiveId" clId="{BF84182F-736C-4DD1-961A-008717243640}" dt="2023-05-03T02:41:35.735" v="382" actId="1076"/>
          <ac:spMkLst>
            <pc:docMk/>
            <pc:sldMk cId="2519967470" sldId="992"/>
            <ac:spMk id="6" creationId="{D0A6E456-7216-8046-C1B8-02CC1CA4FB83}"/>
          </ac:spMkLst>
        </pc:spChg>
      </pc:sldChg>
      <pc:sldChg chg="addSp delSp modSp add mod setBg">
        <pc:chgData name="faizul alfalah" userId="b097e28588539e7c" providerId="LiveId" clId="{BF84182F-736C-4DD1-961A-008717243640}" dt="2023-05-03T04:13:21.651" v="525" actId="1076"/>
        <pc:sldMkLst>
          <pc:docMk/>
          <pc:sldMk cId="3243014376" sldId="993"/>
        </pc:sldMkLst>
        <pc:spChg chg="mod">
          <ac:chgData name="faizul alfalah" userId="b097e28588539e7c" providerId="LiveId" clId="{BF84182F-736C-4DD1-961A-008717243640}" dt="2023-05-03T04:09:06.334" v="479" actId="20577"/>
          <ac:spMkLst>
            <pc:docMk/>
            <pc:sldMk cId="3243014376" sldId="993"/>
            <ac:spMk id="2" creationId="{15B3D3E2-D880-8AC4-560F-EC28C0E7E43C}"/>
          </ac:spMkLst>
        </pc:spChg>
        <pc:spChg chg="add del mod">
          <ac:chgData name="faizul alfalah" userId="b097e28588539e7c" providerId="LiveId" clId="{BF84182F-736C-4DD1-961A-008717243640}" dt="2023-05-03T04:13:10.543" v="523" actId="478"/>
          <ac:spMkLst>
            <pc:docMk/>
            <pc:sldMk cId="3243014376" sldId="993"/>
            <ac:spMk id="3" creationId="{B085D06A-9FDC-64DF-CBF2-2AC1ACBD69BE}"/>
          </ac:spMkLst>
        </pc:spChg>
        <pc:spChg chg="mod">
          <ac:chgData name="faizul alfalah" userId="b097e28588539e7c" providerId="LiveId" clId="{BF84182F-736C-4DD1-961A-008717243640}" dt="2023-05-03T04:10:55.664" v="489" actId="1076"/>
          <ac:spMkLst>
            <pc:docMk/>
            <pc:sldMk cId="3243014376" sldId="993"/>
            <ac:spMk id="4" creationId="{2E6F0238-B174-9238-5832-F7E9087D0E7C}"/>
          </ac:spMkLst>
        </pc:spChg>
        <pc:spChg chg="add mod">
          <ac:chgData name="faizul alfalah" userId="b097e28588539e7c" providerId="LiveId" clId="{BF84182F-736C-4DD1-961A-008717243640}" dt="2023-05-03T04:13:21.651" v="525" actId="1076"/>
          <ac:spMkLst>
            <pc:docMk/>
            <pc:sldMk cId="3243014376" sldId="993"/>
            <ac:spMk id="5" creationId="{7D9723E3-21C4-1875-E416-A5DB74D93C50}"/>
          </ac:spMkLst>
        </pc:spChg>
        <pc:spChg chg="add mod">
          <ac:chgData name="faizul alfalah" userId="b097e28588539e7c" providerId="LiveId" clId="{BF84182F-736C-4DD1-961A-008717243640}" dt="2023-05-03T04:13:21.651" v="525" actId="1076"/>
          <ac:spMkLst>
            <pc:docMk/>
            <pc:sldMk cId="3243014376" sldId="993"/>
            <ac:spMk id="6" creationId="{F583CB1D-6878-0B07-EB12-8B537CC78FC1}"/>
          </ac:spMkLst>
        </pc:spChg>
      </pc:sldChg>
      <pc:sldChg chg="addSp delSp modSp add mod setBg">
        <pc:chgData name="faizul alfalah" userId="b097e28588539e7c" providerId="LiveId" clId="{BF84182F-736C-4DD1-961A-008717243640}" dt="2023-05-03T04:16:46.327" v="548" actId="20577"/>
        <pc:sldMkLst>
          <pc:docMk/>
          <pc:sldMk cId="2545203458" sldId="994"/>
        </pc:sldMkLst>
        <pc:spChg chg="mod">
          <ac:chgData name="faizul alfalah" userId="b097e28588539e7c" providerId="LiveId" clId="{BF84182F-736C-4DD1-961A-008717243640}" dt="2023-05-03T04:15:12.501" v="535" actId="207"/>
          <ac:spMkLst>
            <pc:docMk/>
            <pc:sldMk cId="2545203458" sldId="994"/>
            <ac:spMk id="2" creationId="{15B3D3E2-D880-8AC4-560F-EC28C0E7E43C}"/>
          </ac:spMkLst>
        </pc:spChg>
        <pc:spChg chg="del">
          <ac:chgData name="faizul alfalah" userId="b097e28588539e7c" providerId="LiveId" clId="{BF84182F-736C-4DD1-961A-008717243640}" dt="2023-05-03T04:15:18.103" v="536" actId="478"/>
          <ac:spMkLst>
            <pc:docMk/>
            <pc:sldMk cId="2545203458" sldId="994"/>
            <ac:spMk id="3" creationId="{B085D06A-9FDC-64DF-CBF2-2AC1ACBD69BE}"/>
          </ac:spMkLst>
        </pc:spChg>
        <pc:spChg chg="mod">
          <ac:chgData name="faizul alfalah" userId="b097e28588539e7c" providerId="LiveId" clId="{BF84182F-736C-4DD1-961A-008717243640}" dt="2023-05-03T04:16:03.773" v="539" actId="14100"/>
          <ac:spMkLst>
            <pc:docMk/>
            <pc:sldMk cId="2545203458" sldId="994"/>
            <ac:spMk id="4" creationId="{2E6F0238-B174-9238-5832-F7E9087D0E7C}"/>
          </ac:spMkLst>
        </pc:spChg>
        <pc:spChg chg="add mod">
          <ac:chgData name="faizul alfalah" userId="b097e28588539e7c" providerId="LiveId" clId="{BF84182F-736C-4DD1-961A-008717243640}" dt="2023-05-03T04:16:46.327" v="548" actId="20577"/>
          <ac:spMkLst>
            <pc:docMk/>
            <pc:sldMk cId="2545203458" sldId="994"/>
            <ac:spMk id="5" creationId="{22DB9944-6AAB-FD1A-1727-EA242C4F5542}"/>
          </ac:spMkLst>
        </pc:spChg>
      </pc:sldChg>
      <pc:sldChg chg="addSp delSp modSp add mod setBg">
        <pc:chgData name="faizul alfalah" userId="b097e28588539e7c" providerId="LiveId" clId="{BF84182F-736C-4DD1-961A-008717243640}" dt="2023-05-03T04:33:00.505" v="770" actId="962"/>
        <pc:sldMkLst>
          <pc:docMk/>
          <pc:sldMk cId="1214143183" sldId="995"/>
        </pc:sldMkLst>
        <pc:spChg chg="mod">
          <ac:chgData name="faizul alfalah" userId="b097e28588539e7c" providerId="LiveId" clId="{BF84182F-736C-4DD1-961A-008717243640}" dt="2023-05-03T04:18:37.240" v="568" actId="1076"/>
          <ac:spMkLst>
            <pc:docMk/>
            <pc:sldMk cId="1214143183" sldId="995"/>
            <ac:spMk id="3" creationId="{00000000-0000-0000-0000-000000000000}"/>
          </ac:spMkLst>
        </pc:spChg>
        <pc:spChg chg="del">
          <ac:chgData name="faizul alfalah" userId="b097e28588539e7c" providerId="LiveId" clId="{BF84182F-736C-4DD1-961A-008717243640}" dt="2023-05-03T04:17:34.454" v="556" actId="478"/>
          <ac:spMkLst>
            <pc:docMk/>
            <pc:sldMk cId="1214143183" sldId="995"/>
            <ac:spMk id="4" creationId="{ECC28065-4997-8A4A-48B0-F93E55DA81E3}"/>
          </ac:spMkLst>
        </pc:spChg>
        <pc:spChg chg="add del mod">
          <ac:chgData name="faizul alfalah" userId="b097e28588539e7c" providerId="LiveId" clId="{BF84182F-736C-4DD1-961A-008717243640}" dt="2023-05-03T04:32:48.276" v="766" actId="478"/>
          <ac:spMkLst>
            <pc:docMk/>
            <pc:sldMk cId="1214143183" sldId="995"/>
            <ac:spMk id="5" creationId="{91141C40-2B2C-B9B6-B5A2-B2F06653C8DC}"/>
          </ac:spMkLst>
        </pc:spChg>
        <pc:spChg chg="mod">
          <ac:chgData name="faizul alfalah" userId="b097e28588539e7c" providerId="LiveId" clId="{BF84182F-736C-4DD1-961A-008717243640}" dt="2023-05-03T04:17:58.839" v="562" actId="20577"/>
          <ac:spMkLst>
            <pc:docMk/>
            <pc:sldMk cId="1214143183" sldId="995"/>
            <ac:spMk id="6" creationId="{00000000-0000-0000-0000-000000000000}"/>
          </ac:spMkLst>
        </pc:spChg>
        <pc:picChg chg="add mod">
          <ac:chgData name="faizul alfalah" userId="b097e28588539e7c" providerId="LiveId" clId="{BF84182F-736C-4DD1-961A-008717243640}" dt="2023-05-03T04:33:00.505" v="770" actId="962"/>
          <ac:picMkLst>
            <pc:docMk/>
            <pc:sldMk cId="1214143183" sldId="995"/>
            <ac:picMk id="8" creationId="{C58E398F-75A0-49D3-9296-9FD8677506B5}"/>
          </ac:picMkLst>
        </pc:picChg>
      </pc:sldChg>
      <pc:sldChg chg="modSp add mod setBg">
        <pc:chgData name="faizul alfalah" userId="b097e28588539e7c" providerId="LiveId" clId="{BF84182F-736C-4DD1-961A-008717243640}" dt="2023-05-03T04:24:17.151" v="658" actId="20577"/>
        <pc:sldMkLst>
          <pc:docMk/>
          <pc:sldMk cId="245748621" sldId="996"/>
        </pc:sldMkLst>
        <pc:spChg chg="mod">
          <ac:chgData name="faizul alfalah" userId="b097e28588539e7c" providerId="LiveId" clId="{BF84182F-736C-4DD1-961A-008717243640}" dt="2023-05-03T04:23:43.075" v="652" actId="20577"/>
          <ac:spMkLst>
            <pc:docMk/>
            <pc:sldMk cId="245748621" sldId="996"/>
            <ac:spMk id="2" creationId="{B2D563E8-08EC-441A-9F50-B6AD86517128}"/>
          </ac:spMkLst>
        </pc:spChg>
        <pc:spChg chg="mod">
          <ac:chgData name="faizul alfalah" userId="b097e28588539e7c" providerId="LiveId" clId="{BF84182F-736C-4DD1-961A-008717243640}" dt="2023-05-03T04:24:17.151" v="658" actId="20577"/>
          <ac:spMkLst>
            <pc:docMk/>
            <pc:sldMk cId="245748621" sldId="996"/>
            <ac:spMk id="3" creationId="{91846A68-FBA3-E105-0A7A-EB80E0A553AB}"/>
          </ac:spMkLst>
        </pc:spChg>
      </pc:sldChg>
      <pc:sldChg chg="modSp add mod setBg">
        <pc:chgData name="faizul alfalah" userId="b097e28588539e7c" providerId="LiveId" clId="{BF84182F-736C-4DD1-961A-008717243640}" dt="2023-05-03T04:25:02.522" v="668" actId="20577"/>
        <pc:sldMkLst>
          <pc:docMk/>
          <pc:sldMk cId="1573079238" sldId="997"/>
        </pc:sldMkLst>
        <pc:spChg chg="mod">
          <ac:chgData name="faizul alfalah" userId="b097e28588539e7c" providerId="LiveId" clId="{BF84182F-736C-4DD1-961A-008717243640}" dt="2023-05-03T04:24:42.735" v="665" actId="20577"/>
          <ac:spMkLst>
            <pc:docMk/>
            <pc:sldMk cId="1573079238" sldId="997"/>
            <ac:spMk id="2" creationId="{B2D563E8-08EC-441A-9F50-B6AD86517128}"/>
          </ac:spMkLst>
        </pc:spChg>
        <pc:spChg chg="mod">
          <ac:chgData name="faizul alfalah" userId="b097e28588539e7c" providerId="LiveId" clId="{BF84182F-736C-4DD1-961A-008717243640}" dt="2023-05-03T04:25:02.522" v="668" actId="20577"/>
          <ac:spMkLst>
            <pc:docMk/>
            <pc:sldMk cId="1573079238" sldId="997"/>
            <ac:spMk id="3" creationId="{91846A68-FBA3-E105-0A7A-EB80E0A553AB}"/>
          </ac:spMkLst>
        </pc:spChg>
      </pc:sldChg>
      <pc:sldChg chg="modSp add mod setBg">
        <pc:chgData name="faizul alfalah" userId="b097e28588539e7c" providerId="LiveId" clId="{BF84182F-736C-4DD1-961A-008717243640}" dt="2023-05-03T04:25:49.361" v="679" actId="14100"/>
        <pc:sldMkLst>
          <pc:docMk/>
          <pc:sldMk cId="729164799" sldId="998"/>
        </pc:sldMkLst>
        <pc:spChg chg="mod">
          <ac:chgData name="faizul alfalah" userId="b097e28588539e7c" providerId="LiveId" clId="{BF84182F-736C-4DD1-961A-008717243640}" dt="2023-05-03T04:25:21.735" v="675" actId="20577"/>
          <ac:spMkLst>
            <pc:docMk/>
            <pc:sldMk cId="729164799" sldId="998"/>
            <ac:spMk id="2" creationId="{B2D563E8-08EC-441A-9F50-B6AD86517128}"/>
          </ac:spMkLst>
        </pc:spChg>
        <pc:spChg chg="mod">
          <ac:chgData name="faizul alfalah" userId="b097e28588539e7c" providerId="LiveId" clId="{BF84182F-736C-4DD1-961A-008717243640}" dt="2023-05-03T04:25:49.361" v="679" actId="14100"/>
          <ac:spMkLst>
            <pc:docMk/>
            <pc:sldMk cId="729164799" sldId="998"/>
            <ac:spMk id="3" creationId="{91846A68-FBA3-E105-0A7A-EB80E0A553AB}"/>
          </ac:spMkLst>
        </pc:spChg>
      </pc:sldChg>
      <pc:sldChg chg="modSp add mod setBg">
        <pc:chgData name="faizul alfalah" userId="b097e28588539e7c" providerId="LiveId" clId="{BF84182F-736C-4DD1-961A-008717243640}" dt="2023-05-03T04:26:29.944" v="687"/>
        <pc:sldMkLst>
          <pc:docMk/>
          <pc:sldMk cId="3592766045" sldId="999"/>
        </pc:sldMkLst>
        <pc:spChg chg="mod">
          <ac:chgData name="faizul alfalah" userId="b097e28588539e7c" providerId="LiveId" clId="{BF84182F-736C-4DD1-961A-008717243640}" dt="2023-05-03T04:26:11.331" v="686" actId="20577"/>
          <ac:spMkLst>
            <pc:docMk/>
            <pc:sldMk cId="3592766045" sldId="999"/>
            <ac:spMk id="2" creationId="{B2D563E8-08EC-441A-9F50-B6AD86517128}"/>
          </ac:spMkLst>
        </pc:spChg>
        <pc:spChg chg="mod">
          <ac:chgData name="faizul alfalah" userId="b097e28588539e7c" providerId="LiveId" clId="{BF84182F-736C-4DD1-961A-008717243640}" dt="2023-05-03T04:26:29.944" v="687"/>
          <ac:spMkLst>
            <pc:docMk/>
            <pc:sldMk cId="3592766045" sldId="999"/>
            <ac:spMk id="3" creationId="{91846A68-FBA3-E105-0A7A-EB80E0A553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5/3/2023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3/05/2023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3" y="510931"/>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3" y="1736887"/>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214881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18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6" y="3657600"/>
            <a:ext cx="8382000" cy="2585323"/>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KEBERSIHAN MENURUT KACA MATA ISLAM</a:t>
            </a:r>
          </a:p>
        </p:txBody>
      </p:sp>
      <p:sp>
        <p:nvSpPr>
          <p:cNvPr id="3" name="Rectangle 2">
            <a:extLst>
              <a:ext uri="{FF2B5EF4-FFF2-40B4-BE49-F238E27FC236}">
                <a16:creationId xmlns:a16="http://schemas.microsoft.com/office/drawing/2014/main"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582069" y="2858927"/>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14 Syawal 1444H  </a:t>
            </a:r>
            <a:r>
              <a:rPr lang="en-US" sz="2400" b="1" i="1">
                <a:solidFill>
                  <a:srgbClr val="FFFF00"/>
                </a:solidFill>
                <a:effectLst>
                  <a:glow rad="139700">
                    <a:schemeClr val="tx1">
                      <a:alpha val="40000"/>
                    </a:schemeClr>
                  </a:glow>
                  <a:outerShdw dist="38100" dir="2700000" algn="tl">
                    <a:srgbClr val="000000">
                      <a:alpha val="94000"/>
                    </a:srgbClr>
                  </a:outerShdw>
                </a:effectLst>
              </a:rPr>
              <a:t>/</a:t>
            </a:r>
            <a:r>
              <a:rPr lang="en-US" sz="2400" b="1">
                <a:solidFill>
                  <a:srgbClr val="FFFF00"/>
                </a:solidFill>
                <a:effectLst>
                  <a:glow rad="139700">
                    <a:schemeClr val="tx1">
                      <a:alpha val="40000"/>
                    </a:schemeClr>
                  </a:glow>
                  <a:outerShdw dist="38100" dir="2700000" algn="tl">
                    <a:srgbClr val="000000">
                      <a:alpha val="94000"/>
                    </a:srgbClr>
                  </a:outerShdw>
                </a:effectLst>
              </a:rPr>
              <a:t>  5 Mei </a:t>
            </a:r>
            <a:r>
              <a:rPr lang="en-US" sz="2400" b="1" dirty="0">
                <a:solidFill>
                  <a:srgbClr val="FFFF00"/>
                </a:solidFill>
                <a:effectLst>
                  <a:glow rad="139700">
                    <a:schemeClr val="tx1">
                      <a:alpha val="40000"/>
                    </a:schemeClr>
                  </a:glow>
                  <a:outerShdw dist="38100" dir="2700000" algn="tl">
                    <a:srgbClr val="000000">
                      <a:alpha val="94000"/>
                    </a:srgbClr>
                  </a:outerShdw>
                </a:effectLst>
              </a:rPr>
              <a:t>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4516904"/>
            <a:ext cx="8784962" cy="1754326"/>
          </a:xfrm>
          <a:prstGeom prst="rect">
            <a:avLst/>
          </a:prstGeom>
        </p:spPr>
        <p:txBody>
          <a:bodyPr wrap="square">
            <a:spAutoFit/>
          </a:bodyPr>
          <a:lstStyle/>
          <a:p>
            <a:pPr algn="just"/>
            <a:r>
              <a:rPr lang="en-US" sz="3600" b="1" dirty="0" err="1">
                <a:ln w="1905"/>
                <a:effectLst>
                  <a:innerShdw blurRad="69850" dist="43180" dir="5400000">
                    <a:srgbClr val="000000">
                      <a:alpha val="65000"/>
                    </a:srgbClr>
                  </a:innerShdw>
                </a:effectLst>
              </a:rPr>
              <a:t>Maksudnya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600" b="1" dirty="0">
                <a:ln w="1905"/>
                <a:solidFill>
                  <a:schemeClr val="accent2">
                    <a:lumMod val="75000"/>
                  </a:schemeClr>
                </a:solidFill>
                <a:effectLst>
                  <a:innerShdw blurRad="69850" dist="43180" dir="5400000">
                    <a:srgbClr val="000000">
                      <a:alpha val="65000"/>
                    </a:srgbClr>
                  </a:innerShdw>
                </a:effectLst>
              </a:rPr>
              <a:t>“Ya Allah, Jadikanlah aku orang yang ahli taubah dan jadikanlah aku orang yang menyucikan diri”.</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 Doa Selepas Wuduk:</a:t>
            </a:r>
          </a:p>
        </p:txBody>
      </p:sp>
      <p:pic>
        <p:nvPicPr>
          <p:cNvPr id="8" name="Picture 7" descr="Shape&#10;&#10;Description automatically generated with medium confidence">
            <a:extLst>
              <a:ext uri="{FF2B5EF4-FFF2-40B4-BE49-F238E27FC236}">
                <a16:creationId xmlns:a16="http://schemas.microsoft.com/office/drawing/2014/main" id="{FAEEEEA6-8B17-0262-7790-AF860EE30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 y="1447800"/>
            <a:ext cx="8074507" cy="2394089"/>
          </a:xfrm>
          <a:prstGeom prst="rect">
            <a:avLst/>
          </a:prstGeom>
        </p:spPr>
      </p:pic>
    </p:spTree>
    <p:extLst>
      <p:ext uri="{BB962C8B-B14F-4D97-AF65-F5344CB8AC3E}">
        <p14:creationId xmlns:p14="http://schemas.microsoft.com/office/powerpoint/2010/main" val="231499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SEBAGAI HAMBA</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1752600"/>
            <a:ext cx="8305800" cy="4343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Kita hendaklah mengabdikan diri kepadaNya dengan membersihkan diri daripada mensyirikkan Allah, dari kekufuran dan segala perkara yang boleh membawa kepada bahaya dan dosa</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630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379148"/>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a:t>
            </a:r>
            <a:r>
              <a:rPr lang="en-US" sz="3200" b="1" dirty="0" err="1">
                <a:ln w="1905"/>
                <a:solidFill>
                  <a:schemeClr val="accent2">
                    <a:lumMod val="75000"/>
                  </a:schemeClr>
                </a:solidFill>
                <a:effectLst>
                  <a:innerShdw blurRad="69850" dist="43180" dir="5400000">
                    <a:srgbClr val="000000">
                      <a:alpha val="65000"/>
                    </a:srgbClr>
                  </a:innerShdw>
                </a:effectLst>
              </a:rPr>
              <a:t>Sesungguhnya</a:t>
            </a:r>
            <a:r>
              <a:rPr lang="en-US" sz="3200" b="1" dirty="0">
                <a:ln w="1905"/>
                <a:solidFill>
                  <a:schemeClr val="accent2">
                    <a:lumMod val="75000"/>
                  </a:schemeClr>
                </a:solidFill>
                <a:effectLst>
                  <a:innerShdw blurRad="69850" dist="43180" dir="5400000">
                    <a:srgbClr val="000000">
                      <a:alpha val="65000"/>
                    </a:srgbClr>
                  </a:innerShdw>
                </a:effectLst>
              </a:rPr>
              <a:t> Allah </a:t>
            </a:r>
            <a:r>
              <a:rPr lang="en-US" sz="3200" b="1" dirty="0" err="1">
                <a:ln w="1905"/>
                <a:solidFill>
                  <a:schemeClr val="accent2">
                    <a:lumMod val="75000"/>
                  </a:schemeClr>
                </a:solidFill>
                <a:effectLst>
                  <a:innerShdw blurRad="69850" dist="43180" dir="5400000">
                    <a:srgbClr val="000000">
                      <a:alpha val="65000"/>
                    </a:srgbClr>
                  </a:innerShdw>
                </a:effectLst>
              </a:rPr>
              <a:t>mengasihi</a:t>
            </a:r>
            <a:r>
              <a:rPr lang="en-US" sz="3200" b="1" dirty="0">
                <a:ln w="1905"/>
                <a:solidFill>
                  <a:schemeClr val="accent2">
                    <a:lumMod val="75000"/>
                  </a:schemeClr>
                </a:solidFill>
                <a:effectLst>
                  <a:innerShdw blurRad="69850" dist="43180" dir="5400000">
                    <a:srgbClr val="000000">
                      <a:alpha val="65000"/>
                    </a:srgbClr>
                  </a:innerShdw>
                </a:effectLst>
              </a:rPr>
              <a:t> orang-orang yang </a:t>
            </a:r>
            <a:r>
              <a:rPr lang="en-US" sz="3200" b="1" dirty="0" err="1">
                <a:ln w="1905"/>
                <a:solidFill>
                  <a:schemeClr val="accent2">
                    <a:lumMod val="75000"/>
                  </a:schemeClr>
                </a:solidFill>
                <a:effectLst>
                  <a:innerShdw blurRad="69850" dist="43180" dir="5400000">
                    <a:srgbClr val="000000">
                      <a:alpha val="65000"/>
                    </a:srgbClr>
                  </a:innerShdw>
                </a:effectLst>
              </a:rPr>
              <a:t>banyak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bertaubah</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mengasihi</a:t>
            </a:r>
            <a:r>
              <a:rPr lang="en-US" sz="3200" b="1" dirty="0">
                <a:ln w="1905"/>
                <a:solidFill>
                  <a:schemeClr val="accent2">
                    <a:lumMod val="75000"/>
                  </a:schemeClr>
                </a:solidFill>
                <a:effectLst>
                  <a:innerShdw blurRad="69850" dist="43180" dir="5400000">
                    <a:srgbClr val="000000">
                      <a:alpha val="65000"/>
                    </a:srgbClr>
                  </a:innerShdw>
                </a:effectLst>
              </a:rPr>
              <a:t> orang-orang yang </a:t>
            </a:r>
            <a:r>
              <a:rPr lang="en-US" sz="3200" b="1" dirty="0" err="1">
                <a:ln w="1905"/>
                <a:solidFill>
                  <a:schemeClr val="accent2">
                    <a:lumMod val="75000"/>
                  </a:schemeClr>
                </a:solidFill>
                <a:effectLst>
                  <a:innerShdw blurRad="69850" dist="43180" dir="5400000">
                    <a:srgbClr val="000000">
                      <a:alpha val="65000"/>
                    </a:srgbClr>
                  </a:innerShdw>
                </a:effectLst>
              </a:rPr>
              <a:t>sentiasa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menyucikan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diri</a:t>
            </a:r>
            <a:r>
              <a:rPr lang="en-US" sz="32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222:</a:t>
            </a:r>
          </a:p>
        </p:txBody>
      </p:sp>
      <p:pic>
        <p:nvPicPr>
          <p:cNvPr id="7" name="Picture 6" descr="Shape&#10;&#10;Description automatically generated with medium confidence">
            <a:extLst>
              <a:ext uri="{FF2B5EF4-FFF2-40B4-BE49-F238E27FC236}">
                <a16:creationId xmlns:a16="http://schemas.microsoft.com/office/drawing/2014/main" id="{E624E119-4809-C388-81F7-D0054B37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53" y="1831093"/>
            <a:ext cx="8847599" cy="1618227"/>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2743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4000" b="1" dirty="0">
              <a:ln w="1905"/>
              <a:solidFill>
                <a:schemeClr val="tx2"/>
              </a:solidFill>
              <a:effectLst>
                <a:innerShdw blurRad="69850" dist="43180" dir="5400000">
                  <a:srgbClr val="000000">
                    <a:alpha val="65000"/>
                  </a:srgbClr>
                </a:innerShdw>
              </a:effectLst>
            </a:endParaRPr>
          </a:p>
          <a:p>
            <a:pPr algn="ctr"/>
            <a:r>
              <a:rPr lang="fi-FI" sz="4000" b="1" dirty="0">
                <a:ln w="1905"/>
                <a:solidFill>
                  <a:schemeClr val="tx2"/>
                </a:solidFill>
                <a:effectLst>
                  <a:innerShdw blurRad="69850" dist="43180" dir="5400000">
                    <a:srgbClr val="000000">
                      <a:alpha val="65000"/>
                    </a:srgbClr>
                  </a:innerShdw>
                </a:effectLst>
              </a:rPr>
              <a:t>Perbincangan feqah dimulakan dengan bab Toharoh (Bersuci)</a:t>
            </a:r>
            <a:endParaRPr lang="en-US" sz="4000" b="1" dirty="0">
              <a:ln w="1905"/>
              <a:solidFill>
                <a:schemeClr val="tx2"/>
              </a:solidFill>
              <a:effectLst>
                <a:innerShdw blurRad="69850" dist="43180" dir="5400000">
                  <a:srgbClr val="000000">
                    <a:alpha val="65000"/>
                  </a:srgbClr>
                </a:innerShdw>
              </a:effectLst>
            </a:endParaRPr>
          </a:p>
          <a:p>
            <a:pPr algn="ct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2324100" y="228600"/>
            <a:ext cx="44958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a:t>
            </a:r>
          </a:p>
        </p:txBody>
      </p:sp>
      <p:sp>
        <p:nvSpPr>
          <p:cNvPr id="3" name="Rounded Rectangle 7">
            <a:extLst>
              <a:ext uri="{FF2B5EF4-FFF2-40B4-BE49-F238E27FC236}">
                <a16:creationId xmlns:a16="http://schemas.microsoft.com/office/drawing/2014/main" id="{B085D06A-9FDC-64DF-CBF2-2AC1ACBD69BE}"/>
              </a:ext>
            </a:extLst>
          </p:cNvPr>
          <p:cNvSpPr/>
          <p:nvPr/>
        </p:nvSpPr>
        <p:spPr>
          <a:xfrm>
            <a:off x="419100" y="4267200"/>
            <a:ext cx="8305800" cy="2438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Beri kefahaman kebersihan sangat dituntut agama Islam</a:t>
            </a:r>
            <a:r>
              <a:rPr lang="fi-FI" sz="4000" b="1" u="sng" dirty="0">
                <a:ln w="1905"/>
                <a:solidFill>
                  <a:schemeClr val="tx2"/>
                </a:solidFill>
                <a:effectLst>
                  <a:innerShdw blurRad="69850" dist="43180" dir="5400000">
                    <a:srgbClr val="000000">
                      <a:alpha val="65000"/>
                    </a:srgbClr>
                  </a:innerShdw>
                </a:effectLst>
              </a:rPr>
              <a:t> </a:t>
            </a:r>
          </a:p>
        </p:txBody>
      </p:sp>
    </p:spTree>
    <p:extLst>
      <p:ext uri="{BB962C8B-B14F-4D97-AF65-F5344CB8AC3E}">
        <p14:creationId xmlns:p14="http://schemas.microsoft.com/office/powerpoint/2010/main" val="332203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2743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4000" b="1" dirty="0">
              <a:ln w="1905"/>
              <a:solidFill>
                <a:schemeClr val="tx2"/>
              </a:solidFill>
              <a:effectLst>
                <a:innerShdw blurRad="69850" dist="43180" dir="5400000">
                  <a:srgbClr val="000000">
                    <a:alpha val="65000"/>
                  </a:srgbClr>
                </a:innerShdw>
              </a:effectLst>
            </a:endParaRPr>
          </a:p>
          <a:p>
            <a:pPr algn="ctr"/>
            <a:r>
              <a:rPr lang="en-US" sz="4000" b="1" dirty="0">
                <a:ln w="1905"/>
                <a:solidFill>
                  <a:schemeClr val="tx2"/>
                </a:solidFill>
                <a:effectLst>
                  <a:innerShdw blurRad="69850" dist="43180" dir="5400000">
                    <a:srgbClr val="000000">
                      <a:alpha val="65000"/>
                    </a:srgbClr>
                  </a:innerShdw>
                </a:effectLst>
              </a:rPr>
              <a:t>Ada </a:t>
            </a:r>
            <a:r>
              <a:rPr lang="en-US" sz="4000" b="1" dirty="0" err="1">
                <a:ln w="1905"/>
                <a:solidFill>
                  <a:schemeClr val="tx2"/>
                </a:solidFill>
                <a:effectLst>
                  <a:innerShdw blurRad="69850" dist="43180" dir="5400000">
                    <a:srgbClr val="000000">
                      <a:alpha val="65000"/>
                    </a:srgbClr>
                  </a:innerShdw>
                </a:effectLst>
              </a:rPr>
              <a:t>kalangan</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umat</a:t>
            </a:r>
            <a:r>
              <a:rPr lang="en-US" sz="4000" b="1" dirty="0">
                <a:ln w="1905"/>
                <a:solidFill>
                  <a:schemeClr val="tx2"/>
                </a:solidFill>
                <a:effectLst>
                  <a:innerShdw blurRad="69850" dist="43180" dir="5400000">
                    <a:srgbClr val="000000">
                      <a:alpha val="65000"/>
                    </a:srgbClr>
                  </a:innerShdw>
                </a:effectLst>
              </a:rPr>
              <a:t> Islam </a:t>
            </a:r>
            <a:r>
              <a:rPr lang="en-US" sz="4000" b="1" dirty="0" err="1">
                <a:ln w="1905"/>
                <a:solidFill>
                  <a:schemeClr val="tx2"/>
                </a:solidFill>
                <a:effectLst>
                  <a:innerShdw blurRad="69850" dist="43180" dir="5400000">
                    <a:srgbClr val="000000">
                      <a:alpha val="65000"/>
                    </a:srgbClr>
                  </a:innerShdw>
                </a:effectLst>
              </a:rPr>
              <a:t>tidak</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menghayati</a:t>
            </a:r>
            <a:r>
              <a:rPr lang="en-US" sz="4000" b="1" dirty="0">
                <a:ln w="1905"/>
                <a:solidFill>
                  <a:schemeClr val="tx2"/>
                </a:solidFill>
                <a:effectLst>
                  <a:innerShdw blurRad="69850" dist="43180" dir="5400000">
                    <a:srgbClr val="000000">
                      <a:alpha val="65000"/>
                    </a:srgbClr>
                  </a:innerShdw>
                </a:effectLst>
              </a:rPr>
              <a:t> </a:t>
            </a:r>
            <a:r>
              <a:rPr lang="en-US" sz="4000" b="1" dirty="0" err="1">
                <a:ln w="1905"/>
                <a:solidFill>
                  <a:schemeClr val="tx2"/>
                </a:solidFill>
                <a:effectLst>
                  <a:innerShdw blurRad="69850" dist="43180" dir="5400000">
                    <a:srgbClr val="000000">
                      <a:alpha val="65000"/>
                    </a:srgbClr>
                  </a:innerShdw>
                </a:effectLst>
              </a:rPr>
              <a:t>kebersihan</a:t>
            </a:r>
            <a:endParaRPr lang="en-US" sz="4000" b="1" dirty="0">
              <a:ln w="1905"/>
              <a:solidFill>
                <a:schemeClr val="tx2"/>
              </a:solidFill>
              <a:effectLst>
                <a:innerShdw blurRad="69850" dist="43180" dir="5400000">
                  <a:srgbClr val="000000">
                    <a:alpha val="65000"/>
                  </a:srgbClr>
                </a:innerShdw>
              </a:effectLst>
            </a:endParaRPr>
          </a:p>
          <a:p>
            <a:pPr algn="ct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2324100" y="228600"/>
            <a:ext cx="44958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a:t>
            </a:r>
          </a:p>
        </p:txBody>
      </p:sp>
      <p:sp>
        <p:nvSpPr>
          <p:cNvPr id="3" name="Rounded Rectangle 7">
            <a:extLst>
              <a:ext uri="{FF2B5EF4-FFF2-40B4-BE49-F238E27FC236}">
                <a16:creationId xmlns:a16="http://schemas.microsoft.com/office/drawing/2014/main" id="{B085D06A-9FDC-64DF-CBF2-2AC1ACBD69BE}"/>
              </a:ext>
            </a:extLst>
          </p:cNvPr>
          <p:cNvSpPr/>
          <p:nvPr/>
        </p:nvSpPr>
        <p:spPr>
          <a:xfrm>
            <a:off x="419100" y="4267200"/>
            <a:ext cx="8305800" cy="2438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Serah tanggungjawab ini kepada pihak lain padahal ia tanggungjawab bersama setiap orang Islam</a:t>
            </a:r>
            <a:endParaRPr lang="fi-FI" sz="4000" b="1" u="sng"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9370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Islam sangat menggalakkan umatnya membersihkan diri</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2324100" y="228600"/>
            <a:ext cx="44958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a:t>
            </a:r>
          </a:p>
        </p:txBody>
      </p:sp>
      <p:sp>
        <p:nvSpPr>
          <p:cNvPr id="3" name="Rounded Rectangle 7">
            <a:extLst>
              <a:ext uri="{FF2B5EF4-FFF2-40B4-BE49-F238E27FC236}">
                <a16:creationId xmlns:a16="http://schemas.microsoft.com/office/drawing/2014/main" id="{B085D06A-9FDC-64DF-CBF2-2AC1ACBD69BE}"/>
              </a:ext>
            </a:extLst>
          </p:cNvPr>
          <p:cNvSpPr/>
          <p:nvPr/>
        </p:nvSpPr>
        <p:spPr>
          <a:xfrm>
            <a:off x="419100" y="3124200"/>
            <a:ext cx="8305800" cy="3581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u="sng" dirty="0">
                <a:ln w="1905"/>
                <a:solidFill>
                  <a:schemeClr val="tx2"/>
                </a:solidFill>
                <a:effectLst>
                  <a:innerShdw blurRad="69850" dist="43180" dir="5400000">
                    <a:srgbClr val="000000">
                      <a:alpha val="65000"/>
                    </a:srgbClr>
                  </a:innerShdw>
                </a:effectLst>
              </a:rPr>
              <a:t>MISALNYA </a:t>
            </a:r>
          </a:p>
          <a:p>
            <a:pPr algn="ctr"/>
            <a:r>
              <a:rPr lang="fi-FI" sz="4000" b="1" dirty="0">
                <a:ln w="1905"/>
                <a:solidFill>
                  <a:schemeClr val="tx2"/>
                </a:solidFill>
                <a:effectLst>
                  <a:innerShdw blurRad="69850" dist="43180" dir="5400000">
                    <a:srgbClr val="000000">
                      <a:alpha val="65000"/>
                    </a:srgbClr>
                  </a:innerShdw>
                </a:effectLst>
              </a:rPr>
              <a:t>Sebelum seseorang hendak mendirikan solat, hendaklah memastikan diri, pakaian dan tempat solatnya bersih dan terhindar dari segala najis</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5224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A6E456-7216-8046-C1B8-02CC1CA4FB83}"/>
              </a:ext>
            </a:extLst>
          </p:cNvPr>
          <p:cNvSpPr/>
          <p:nvPr/>
        </p:nvSpPr>
        <p:spPr>
          <a:xfrm>
            <a:off x="685800" y="381000"/>
            <a:ext cx="77724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Masjid &amp; Surau perlu sentiasa BERSIH</a:t>
            </a:r>
          </a:p>
        </p:txBody>
      </p:sp>
      <p:sp>
        <p:nvSpPr>
          <p:cNvPr id="4" name="Rounded Rectangle 7">
            <a:extLst>
              <a:ext uri="{FF2B5EF4-FFF2-40B4-BE49-F238E27FC236}">
                <a16:creationId xmlns:a16="http://schemas.microsoft.com/office/drawing/2014/main" id="{2E6F0238-B174-9238-5832-F7E9087D0E7C}"/>
              </a:ext>
            </a:extLst>
          </p:cNvPr>
          <p:cNvSpPr/>
          <p:nvPr/>
        </p:nvSpPr>
        <p:spPr>
          <a:xfrm>
            <a:off x="419100" y="2514600"/>
            <a:ext cx="8305800" cy="3581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Kerana masjid atau surau merupakan tempat untuk mendirikan sembahyang, maka perlu dijaga dan tidak dicemari dengan bau busuk</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1996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1676400"/>
            <a:ext cx="8784962" cy="4401205"/>
          </a:xfrm>
          <a:prstGeom prst="rect">
            <a:avLst/>
          </a:prstGeom>
        </p:spPr>
        <p:txBody>
          <a:bodyPr wrap="square">
            <a:spAutoFit/>
          </a:bodyPr>
          <a:lstStyle/>
          <a:p>
            <a:pPr algn="ctr"/>
            <a:r>
              <a:rPr lang="sv-SE" sz="4000" b="1" dirty="0">
                <a:ln w="1905"/>
                <a:solidFill>
                  <a:schemeClr val="accent2">
                    <a:lumMod val="75000"/>
                  </a:schemeClr>
                </a:solidFill>
                <a:effectLst>
                  <a:innerShdw blurRad="69850" dist="43180" dir="5400000">
                    <a:srgbClr val="000000">
                      <a:alpha val="65000"/>
                    </a:srgbClr>
                  </a:innerShdw>
                </a:effectLst>
              </a:rPr>
              <a:t>“Bahawasanya masjid ini tidak boleh dicemari oleh najis dan kekotoran, kerana ia adalah tempat untuk berzikir kepada Allah SWT dan membaca </a:t>
            </a:r>
          </a:p>
          <a:p>
            <a:pPr algn="ctr"/>
            <a:r>
              <a:rPr lang="sv-SE" sz="4000" b="1" dirty="0">
                <a:ln w="1905"/>
                <a:solidFill>
                  <a:schemeClr val="accent2">
                    <a:lumMod val="75000"/>
                  </a:schemeClr>
                </a:solidFill>
                <a:effectLst>
                  <a:innerShdw blurRad="69850" dist="43180" dir="5400000">
                    <a:srgbClr val="000000">
                      <a:alpha val="65000"/>
                    </a:srgbClr>
                  </a:innerShdw>
                </a:effectLst>
              </a:rPr>
              <a:t>Al-Quran  </a:t>
            </a:r>
          </a:p>
          <a:p>
            <a:pPr algn="ctr"/>
            <a:r>
              <a:rPr lang="sv-SE" sz="4000" b="1" dirty="0">
                <a:ln w="1905"/>
                <a:solidFill>
                  <a:schemeClr val="accent2">
                    <a:lumMod val="75000"/>
                  </a:schemeClr>
                </a:solidFill>
                <a:effectLst>
                  <a:innerShdw blurRad="69850" dist="43180" dir="5400000">
                    <a:srgbClr val="000000">
                      <a:alpha val="65000"/>
                    </a:srgbClr>
                  </a:innerShdw>
                </a:effectLst>
              </a:rPr>
              <a:t>                          </a:t>
            </a:r>
          </a:p>
          <a:p>
            <a:pPr algn="ctr"/>
            <a:r>
              <a:rPr lang="sv-SE" sz="4000" b="1" dirty="0">
                <a:ln w="1905"/>
                <a:solidFill>
                  <a:schemeClr val="accent2">
                    <a:lumMod val="75000"/>
                  </a:schemeClr>
                </a:solidFill>
                <a:effectLst>
                  <a:innerShdw blurRad="69850" dist="43180" dir="5400000">
                    <a:srgbClr val="000000">
                      <a:alpha val="65000"/>
                    </a:srgbClr>
                  </a:innerShdw>
                </a:effectLst>
              </a:rPr>
              <a:t>(Hadith riwayat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bermaksud :</a:t>
            </a:r>
          </a:p>
        </p:txBody>
      </p:sp>
    </p:spTree>
    <p:extLst>
      <p:ext uri="{BB962C8B-B14F-4D97-AF65-F5344CB8AC3E}">
        <p14:creationId xmlns:p14="http://schemas.microsoft.com/office/powerpoint/2010/main" val="241657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Juga dilihat dari keadaan persekitaran kediamannya</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914400" y="228600"/>
            <a:ext cx="73152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LAMBANG KEBERSIHAN</a:t>
            </a:r>
          </a:p>
        </p:txBody>
      </p:sp>
      <p:sp>
        <p:nvSpPr>
          <p:cNvPr id="5" name="Rounded Rectangle 7">
            <a:extLst>
              <a:ext uri="{FF2B5EF4-FFF2-40B4-BE49-F238E27FC236}">
                <a16:creationId xmlns:a16="http://schemas.microsoft.com/office/drawing/2014/main" id="{7D9723E3-21C4-1875-E416-A5DB74D93C50}"/>
              </a:ext>
            </a:extLst>
          </p:cNvPr>
          <p:cNvSpPr/>
          <p:nvPr/>
        </p:nvSpPr>
        <p:spPr>
          <a:xfrm>
            <a:off x="419100" y="461772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Menyebabkan mudahnya tersebar pelbagai penyakit </a:t>
            </a:r>
            <a:endParaRPr lang="en-US" sz="4000" b="1" dirty="0">
              <a:ln w="1905"/>
              <a:solidFill>
                <a:schemeClr val="tx2"/>
              </a:solidFill>
              <a:effectLst>
                <a:innerShdw blurRad="69850" dist="43180" dir="5400000">
                  <a:srgbClr val="000000">
                    <a:alpha val="65000"/>
                  </a:srgbClr>
                </a:innerShdw>
              </a:effectLst>
            </a:endParaRPr>
          </a:p>
        </p:txBody>
      </p:sp>
      <p:sp>
        <p:nvSpPr>
          <p:cNvPr id="6" name="Rectangle: Rounded Corners 5">
            <a:extLst>
              <a:ext uri="{FF2B5EF4-FFF2-40B4-BE49-F238E27FC236}">
                <a16:creationId xmlns:a16="http://schemas.microsoft.com/office/drawing/2014/main" id="{F583CB1D-6878-0B07-EB12-8B537CC78FC1}"/>
              </a:ext>
            </a:extLst>
          </p:cNvPr>
          <p:cNvSpPr/>
          <p:nvPr/>
        </p:nvSpPr>
        <p:spPr>
          <a:xfrm>
            <a:off x="2095500" y="3495040"/>
            <a:ext cx="4953000" cy="12192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MENGABAIKAN</a:t>
            </a: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KEBERSIHAN</a:t>
            </a:r>
          </a:p>
        </p:txBody>
      </p:sp>
    </p:spTree>
    <p:extLst>
      <p:ext uri="{BB962C8B-B14F-4D97-AF65-F5344CB8AC3E}">
        <p14:creationId xmlns:p14="http://schemas.microsoft.com/office/powerpoint/2010/main" val="324301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2800" b="1" dirty="0">
                <a:ln w="1905"/>
                <a:solidFill>
                  <a:schemeClr val="tx2"/>
                </a:solidFill>
                <a:effectLst>
                  <a:innerShdw blurRad="69850" dist="43180" dir="5400000">
                    <a:srgbClr val="000000">
                      <a:alpha val="65000"/>
                    </a:srgbClr>
                  </a:innerShdw>
                </a:effectLst>
              </a:rPr>
              <a:t>Taman rekreasi, taman permainan, jalan raya, perhentian bas, pusat membeli belah, pasar,</a:t>
            </a:r>
          </a:p>
          <a:p>
            <a:pPr algn="ctr"/>
            <a:r>
              <a:rPr lang="fi-FI" sz="2800" b="1" dirty="0">
                <a:ln w="1905"/>
                <a:solidFill>
                  <a:schemeClr val="tx2"/>
                </a:solidFill>
                <a:effectLst>
                  <a:innerShdw blurRad="69850" dist="43180" dir="5400000">
                    <a:srgbClr val="000000">
                      <a:alpha val="65000"/>
                    </a:srgbClr>
                  </a:innerShdw>
                </a:effectLst>
              </a:rPr>
              <a:t>tempat makan dan sebagainya</a:t>
            </a:r>
            <a:endParaRPr lang="en-US" sz="28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914400" y="228600"/>
            <a:ext cx="73152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 TEMPAT AWAM</a:t>
            </a:r>
          </a:p>
        </p:txBody>
      </p:sp>
      <p:sp>
        <p:nvSpPr>
          <p:cNvPr id="5" name="Rounded Rectangle 7">
            <a:extLst>
              <a:ext uri="{FF2B5EF4-FFF2-40B4-BE49-F238E27FC236}">
                <a16:creationId xmlns:a16="http://schemas.microsoft.com/office/drawing/2014/main" id="{7D9723E3-21C4-1875-E416-A5DB74D93C50}"/>
              </a:ext>
            </a:extLst>
          </p:cNvPr>
          <p:cNvSpPr/>
          <p:nvPr/>
        </p:nvSpPr>
        <p:spPr>
          <a:xfrm>
            <a:off x="419100" y="461772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Elak pencemaran dan kemusnahan</a:t>
            </a:r>
            <a:endParaRPr lang="en-US" sz="4000" b="1" dirty="0">
              <a:ln w="1905"/>
              <a:solidFill>
                <a:schemeClr val="tx2"/>
              </a:solidFill>
              <a:effectLst>
                <a:innerShdw blurRad="69850" dist="43180" dir="5400000">
                  <a:srgbClr val="000000">
                    <a:alpha val="65000"/>
                  </a:srgbClr>
                </a:innerShdw>
              </a:effectLst>
            </a:endParaRPr>
          </a:p>
        </p:txBody>
      </p:sp>
      <p:sp>
        <p:nvSpPr>
          <p:cNvPr id="6" name="Rectangle: Rounded Corners 5">
            <a:extLst>
              <a:ext uri="{FF2B5EF4-FFF2-40B4-BE49-F238E27FC236}">
                <a16:creationId xmlns:a16="http://schemas.microsoft.com/office/drawing/2014/main" id="{F583CB1D-6878-0B07-EB12-8B537CC78FC1}"/>
              </a:ext>
            </a:extLst>
          </p:cNvPr>
          <p:cNvSpPr/>
          <p:nvPr/>
        </p:nvSpPr>
        <p:spPr>
          <a:xfrm>
            <a:off x="2095500" y="3495040"/>
            <a:ext cx="4953000" cy="12192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 ALAM SEKITAR</a:t>
            </a:r>
          </a:p>
        </p:txBody>
      </p:sp>
    </p:spTree>
    <p:extLst>
      <p:ext uri="{BB962C8B-B14F-4D97-AF65-F5344CB8AC3E}">
        <p14:creationId xmlns:p14="http://schemas.microsoft.com/office/powerpoint/2010/main" val="29796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3200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Suatu amalan yang menjadi kebanggaan masyarakat kita ketika dahulu dan jarang-jarang dilakukan ketika ini, malah sudah semakin terhapus </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762000" y="457200"/>
            <a:ext cx="7696200" cy="93472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Semangat Gotong-royong</a:t>
            </a:r>
            <a:endPar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ounded Rectangle 7">
            <a:extLst>
              <a:ext uri="{FF2B5EF4-FFF2-40B4-BE49-F238E27FC236}">
                <a16:creationId xmlns:a16="http://schemas.microsoft.com/office/drawing/2014/main" id="{22DB9944-6AAB-FD1A-1727-EA242C4F5542}"/>
              </a:ext>
            </a:extLst>
          </p:cNvPr>
          <p:cNvSpPr/>
          <p:nvPr/>
        </p:nvSpPr>
        <p:spPr>
          <a:xfrm>
            <a:off x="419100" y="4648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Amalan ini dapat mengeratkan hubungan silaturrahim sesama kita dan masyarakat amnya</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4520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3951744"/>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2800" b="1" dirty="0">
                <a:ln w="1905"/>
                <a:solidFill>
                  <a:schemeClr val="accent2">
                    <a:lumMod val="75000"/>
                  </a:schemeClr>
                </a:solidFill>
                <a:effectLst>
                  <a:innerShdw blurRad="69850" dist="43180" dir="5400000">
                    <a:srgbClr val="000000">
                      <a:alpha val="65000"/>
                    </a:srgbClr>
                  </a:innerShdw>
                </a:effectLst>
              </a:rPr>
              <a:t>“Dan </a:t>
            </a:r>
            <a:r>
              <a:rPr lang="en-US" sz="2800" b="1" dirty="0" err="1">
                <a:ln w="1905"/>
                <a:solidFill>
                  <a:schemeClr val="accent2">
                    <a:lumMod val="75000"/>
                  </a:schemeClr>
                </a:solidFill>
                <a:effectLst>
                  <a:innerShdw blurRad="69850" dist="43180" dir="5400000">
                    <a:srgbClr val="000000">
                      <a:alpha val="65000"/>
                    </a:srgbClr>
                  </a:innerShdw>
                </a:effectLst>
              </a:rPr>
              <a:t>hendaklah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kamu</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bertolong-tolongan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untuk</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membuat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kebajikan</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bertaqwa</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janganlah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kamu</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bertolongan</a:t>
            </a:r>
            <a:r>
              <a:rPr lang="en-US" sz="2800" b="1" dirty="0">
                <a:ln w="1905"/>
                <a:solidFill>
                  <a:schemeClr val="accent2">
                    <a:lumMod val="75000"/>
                  </a:schemeClr>
                </a:solidFill>
                <a:effectLst>
                  <a:innerShdw blurRad="69850" dist="43180" dir="5400000">
                    <a:srgbClr val="000000">
                      <a:alpha val="65000"/>
                    </a:srgbClr>
                  </a:innerShdw>
                </a:effectLst>
              </a:rPr>
              <a:t> pada </a:t>
            </a:r>
            <a:r>
              <a:rPr lang="en-US" sz="2800" b="1" dirty="0" err="1">
                <a:ln w="1905"/>
                <a:solidFill>
                  <a:schemeClr val="accent2">
                    <a:lumMod val="75000"/>
                  </a:schemeClr>
                </a:solidFill>
                <a:effectLst>
                  <a:innerShdw blurRad="69850" dist="43180" dir="5400000">
                    <a:srgbClr val="000000">
                      <a:alpha val="65000"/>
                    </a:srgbClr>
                  </a:innerShdw>
                </a:effectLst>
              </a:rPr>
              <a:t>melakukan</a:t>
            </a:r>
            <a:r>
              <a:rPr lang="en-US" sz="2800" b="1" dirty="0">
                <a:ln w="1905"/>
                <a:solidFill>
                  <a:schemeClr val="accent2">
                    <a:lumMod val="75000"/>
                  </a:schemeClr>
                </a:solidFill>
                <a:effectLst>
                  <a:innerShdw blurRad="69850" dist="43180" dir="5400000">
                    <a:srgbClr val="000000">
                      <a:alpha val="65000"/>
                    </a:srgbClr>
                  </a:innerShdw>
                </a:effectLst>
              </a:rPr>
              <a:t> dosa (</a:t>
            </a:r>
            <a:r>
              <a:rPr lang="en-US" sz="2800" b="1" dirty="0" err="1">
                <a:ln w="1905"/>
                <a:solidFill>
                  <a:schemeClr val="accent2">
                    <a:lumMod val="75000"/>
                  </a:schemeClr>
                </a:solidFill>
                <a:effectLst>
                  <a:innerShdw blurRad="69850" dist="43180" dir="5400000">
                    <a:srgbClr val="000000">
                      <a:alpha val="65000"/>
                    </a:srgbClr>
                  </a:innerShdw>
                </a:effectLst>
              </a:rPr>
              <a:t>maksiat</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pencerobohan</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bertaqwa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kepada</a:t>
            </a:r>
            <a:r>
              <a:rPr lang="en-US" sz="2800" b="1" dirty="0">
                <a:ln w="1905"/>
                <a:solidFill>
                  <a:schemeClr val="accent2">
                    <a:lumMod val="75000"/>
                  </a:schemeClr>
                </a:solidFill>
                <a:effectLst>
                  <a:innerShdw blurRad="69850" dist="43180" dir="5400000">
                    <a:srgbClr val="000000">
                      <a:alpha val="65000"/>
                    </a:srgbClr>
                  </a:innerShdw>
                </a:effectLst>
              </a:rPr>
              <a:t> Allah, kerana </a:t>
            </a:r>
            <a:r>
              <a:rPr lang="en-US" sz="2800" b="1" dirty="0" err="1">
                <a:ln w="1905"/>
                <a:solidFill>
                  <a:schemeClr val="accent2">
                    <a:lumMod val="75000"/>
                  </a:schemeClr>
                </a:solidFill>
                <a:effectLst>
                  <a:innerShdw blurRad="69850" dist="43180" dir="5400000">
                    <a:srgbClr val="000000">
                      <a:alpha val="65000"/>
                    </a:srgbClr>
                  </a:innerShdw>
                </a:effectLst>
              </a:rPr>
              <a:t>sesungguhnya</a:t>
            </a:r>
            <a:r>
              <a:rPr lang="en-US" sz="2800" b="1" dirty="0">
                <a:ln w="1905"/>
                <a:solidFill>
                  <a:schemeClr val="accent2">
                    <a:lumMod val="75000"/>
                  </a:schemeClr>
                </a:solidFill>
                <a:effectLst>
                  <a:innerShdw blurRad="69850" dist="43180" dir="5400000">
                    <a:srgbClr val="000000">
                      <a:alpha val="65000"/>
                    </a:srgbClr>
                  </a:innerShdw>
                </a:effectLst>
              </a:rPr>
              <a:t> Allah </a:t>
            </a:r>
            <a:r>
              <a:rPr lang="en-US" sz="2800" b="1" dirty="0" err="1">
                <a:ln w="1905"/>
                <a:solidFill>
                  <a:schemeClr val="accent2">
                    <a:lumMod val="75000"/>
                  </a:schemeClr>
                </a:solidFill>
                <a:effectLst>
                  <a:innerShdw blurRad="69850" dist="43180" dir="5400000">
                    <a:srgbClr val="000000">
                      <a:alpha val="65000"/>
                    </a:srgbClr>
                  </a:innerShdw>
                </a:effectLst>
              </a:rPr>
              <a:t>amat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berat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azab</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seksanya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bagi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sesiapa</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melanggar</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perintahNya</a:t>
            </a:r>
            <a:r>
              <a:rPr lang="en-US" sz="2800" b="1" dirty="0">
                <a:ln w="1905"/>
                <a:solidFill>
                  <a:schemeClr val="accent2">
                    <a:lumMod val="75000"/>
                  </a:schemeClr>
                </a:solidFill>
                <a:effectLst>
                  <a:innerShdw blurRad="69850" dist="43180" dir="5400000">
                    <a:srgbClr val="000000">
                      <a:alpha val="65000"/>
                    </a:srgbClr>
                  </a:innerShdw>
                </a:effectLst>
              </a:rPr>
              <a:t>)”.</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Al-Maidah ayat 2 :</a:t>
            </a:r>
          </a:p>
        </p:txBody>
      </p:sp>
      <p:pic>
        <p:nvPicPr>
          <p:cNvPr id="8" name="Picture 7" descr="Shape&#10;&#10;Description automatically generated with medium confidence">
            <a:extLst>
              <a:ext uri="{FF2B5EF4-FFF2-40B4-BE49-F238E27FC236}">
                <a16:creationId xmlns:a16="http://schemas.microsoft.com/office/drawing/2014/main" id="{C58E398F-75A0-49D3-9296-9FD8677506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656" y="1200698"/>
            <a:ext cx="8237993" cy="2540948"/>
          </a:xfrm>
          <a:prstGeom prst="rect">
            <a:avLst/>
          </a:prstGeom>
        </p:spPr>
      </p:pic>
    </p:spTree>
    <p:extLst>
      <p:ext uri="{BB962C8B-B14F-4D97-AF65-F5344CB8AC3E}">
        <p14:creationId xmlns:p14="http://schemas.microsoft.com/office/powerpoint/2010/main" val="1214143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Kalau tidak mampu beri sumbangan yang baik kepada kebersihan</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id="{15B3D3E2-D880-8AC4-560F-EC28C0E7E43C}"/>
              </a:ext>
            </a:extLst>
          </p:cNvPr>
          <p:cNvSpPr/>
          <p:nvPr/>
        </p:nvSpPr>
        <p:spPr>
          <a:xfrm>
            <a:off x="914400" y="201305"/>
            <a:ext cx="73152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KERJASAMA</a:t>
            </a:r>
          </a:p>
        </p:txBody>
      </p:sp>
      <p:sp>
        <p:nvSpPr>
          <p:cNvPr id="5" name="Rounded Rectangle 7">
            <a:extLst>
              <a:ext uri="{FF2B5EF4-FFF2-40B4-BE49-F238E27FC236}">
                <a16:creationId xmlns:a16="http://schemas.microsoft.com/office/drawing/2014/main" id="{7D9723E3-21C4-1875-E416-A5DB74D93C50}"/>
              </a:ext>
            </a:extLst>
          </p:cNvPr>
          <p:cNvSpPr/>
          <p:nvPr/>
        </p:nvSpPr>
        <p:spPr>
          <a:xfrm>
            <a:off x="419100" y="4617720"/>
            <a:ext cx="8305800" cy="1676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Jadi pengotor atau perosak harta awam</a:t>
            </a:r>
            <a:endParaRPr lang="en-US" sz="4000" b="1" dirty="0">
              <a:ln w="1905"/>
              <a:solidFill>
                <a:schemeClr val="tx2"/>
              </a:solidFill>
              <a:effectLst>
                <a:innerShdw blurRad="69850" dist="43180" dir="5400000">
                  <a:srgbClr val="000000">
                    <a:alpha val="65000"/>
                  </a:srgbClr>
                </a:innerShdw>
              </a:effectLst>
            </a:endParaRPr>
          </a:p>
        </p:txBody>
      </p:sp>
      <p:sp>
        <p:nvSpPr>
          <p:cNvPr id="6" name="Rectangle: Rounded Corners 5">
            <a:extLst>
              <a:ext uri="{FF2B5EF4-FFF2-40B4-BE49-F238E27FC236}">
                <a16:creationId xmlns:a16="http://schemas.microsoft.com/office/drawing/2014/main" id="{F583CB1D-6878-0B07-EB12-8B537CC78FC1}"/>
              </a:ext>
            </a:extLst>
          </p:cNvPr>
          <p:cNvSpPr/>
          <p:nvPr/>
        </p:nvSpPr>
        <p:spPr>
          <a:xfrm>
            <a:off x="2095500" y="3495040"/>
            <a:ext cx="4953000" cy="12192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JANGAN</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4747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Perkara Yang Perlu Dihayati untuk Mengamal Kebersihan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6000" b="1" dirty="0">
                <a:ln w="1905"/>
                <a:solidFill>
                  <a:schemeClr val="tx2"/>
                </a:solidFill>
                <a:effectLst>
                  <a:innerShdw blurRad="69850" dist="43180" dir="5400000">
                    <a:srgbClr val="000000">
                      <a:alpha val="65000"/>
                    </a:srgbClr>
                  </a:innerShdw>
                </a:effectLst>
              </a:rPr>
              <a:t>Mempertingkatkan kesedaran</a:t>
            </a:r>
            <a:endParaRPr lang="en-US" sz="60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1</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97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Perkara Yang Perlu Dihayati untuk Mengamal Kebersihan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2286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2"/>
                </a:solidFill>
                <a:effectLst>
                  <a:innerShdw blurRad="69850" dist="43180" dir="5400000">
                    <a:srgbClr val="000000">
                      <a:alpha val="65000"/>
                    </a:srgbClr>
                  </a:innerShdw>
                </a:effectLst>
              </a:rPr>
              <a:t>Sama-sama memikul tanggungjawab dan menanam sikap cintakan kebersihan </a:t>
            </a:r>
            <a:endParaRPr lang="en-US" sz="48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2</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4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Perkara Yang Perlu Dihayati untuk Mengamal Kebersihan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6000" b="1" dirty="0">
                <a:ln w="1905"/>
                <a:solidFill>
                  <a:schemeClr val="tx2"/>
                </a:solidFill>
                <a:effectLst>
                  <a:innerShdw blurRad="69850" dist="43180" dir="5400000">
                    <a:srgbClr val="000000">
                      <a:alpha val="65000"/>
                    </a:srgbClr>
                  </a:innerShdw>
                </a:effectLst>
              </a:rPr>
              <a:t>Sama-sama mendisiplinkan diri </a:t>
            </a:r>
            <a:endParaRPr lang="en-US" sz="60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3</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07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Perkara Yang Perlu Dihayati untuk Mengamal Kebersihan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2286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2"/>
                </a:solidFill>
                <a:effectLst>
                  <a:innerShdw blurRad="69850" dist="43180" dir="5400000">
                    <a:srgbClr val="000000">
                      <a:alpha val="65000"/>
                    </a:srgbClr>
                  </a:innerShdw>
                </a:effectLst>
              </a:rPr>
              <a:t>Mempertingkatkan amalan tegur-menegur dan nasihat-menasihati </a:t>
            </a:r>
            <a:endParaRPr lang="en-US" sz="48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4</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16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C6E8E9-F0C3-62D7-8FA8-AF3A632DF25B}"/>
              </a:ext>
            </a:extLst>
          </p:cNvPr>
          <p:cNvSpPr/>
          <p:nvPr/>
        </p:nvSpPr>
        <p:spPr>
          <a:xfrm>
            <a:off x="304800" y="228600"/>
            <a:ext cx="8534400" cy="1219200"/>
          </a:xfrm>
          <a:prstGeom prst="roundRect">
            <a:avLst/>
          </a:prstGeom>
          <a:solidFill>
            <a:schemeClr val="tx2">
              <a:lumMod val="60000"/>
              <a:lumOff val="40000"/>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tx1"/>
                  </a:solidFill>
                </a:ln>
                <a:solidFill>
                  <a:schemeClr val="bg1"/>
                </a:solidFill>
                <a:effectLst>
                  <a:outerShdw blurRad="38100" dist="19050" dir="2700000" algn="tl" rotWithShape="0">
                    <a:schemeClr val="dk1">
                      <a:alpha val="40000"/>
                    </a:schemeClr>
                  </a:outerShdw>
                </a:effectLst>
                <a:latin typeface="Arial Black" pitchFamily="34" charset="0"/>
              </a:rPr>
              <a:t>Perkara Yang Perlu Dihayati untuk Mengamal Kebersihan</a:t>
            </a:r>
          </a:p>
        </p:txBody>
      </p:sp>
      <p:sp>
        <p:nvSpPr>
          <p:cNvPr id="3" name="Rounded Rectangle 7">
            <a:extLst>
              <a:ext uri="{FF2B5EF4-FFF2-40B4-BE49-F238E27FC236}">
                <a16:creationId xmlns:a16="http://schemas.microsoft.com/office/drawing/2014/main" id="{91846A68-FBA3-E105-0A7A-EB80E0A553AB}"/>
              </a:ext>
            </a:extLst>
          </p:cNvPr>
          <p:cNvSpPr/>
          <p:nvPr/>
        </p:nvSpPr>
        <p:spPr>
          <a:xfrm>
            <a:off x="419100" y="2819400"/>
            <a:ext cx="8305800" cy="2286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nn-NO" sz="4800" b="1" dirty="0">
                <a:ln w="1905"/>
                <a:solidFill>
                  <a:schemeClr val="tx2"/>
                </a:solidFill>
                <a:effectLst>
                  <a:innerShdw blurRad="69850" dist="43180" dir="5400000">
                    <a:srgbClr val="000000">
                      <a:alpha val="65000"/>
                    </a:srgbClr>
                  </a:innerShdw>
                </a:effectLst>
              </a:rPr>
              <a:t>Menggunakan kemudahan yang disediakan dengan sebaik mungkin</a:t>
            </a:r>
            <a:endParaRPr lang="en-US" sz="4800" b="1" dirty="0">
              <a:ln w="1905"/>
              <a:solidFill>
                <a:schemeClr val="tx2"/>
              </a:solidFill>
              <a:effectLst>
                <a:innerShdw blurRad="69850" dist="43180" dir="5400000">
                  <a:srgbClr val="000000">
                    <a:alpha val="65000"/>
                  </a:srgbClr>
                </a:innerShdw>
              </a:effectLst>
            </a:endParaRPr>
          </a:p>
        </p:txBody>
      </p:sp>
      <p:sp>
        <p:nvSpPr>
          <p:cNvPr id="2" name="Diamond 1">
            <a:extLst>
              <a:ext uri="{FF2B5EF4-FFF2-40B4-BE49-F238E27FC236}">
                <a16:creationId xmlns:a16="http://schemas.microsoft.com/office/drawing/2014/main" id="{B2D563E8-08EC-441A-9F50-B6AD86517128}"/>
              </a:ext>
            </a:extLst>
          </p:cNvPr>
          <p:cNvSpPr/>
          <p:nvPr/>
        </p:nvSpPr>
        <p:spPr>
          <a:xfrm>
            <a:off x="228600" y="2414270"/>
            <a:ext cx="838835" cy="810260"/>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rPr>
              <a:t>5</a:t>
            </a:r>
            <a:endParaRPr lang="en-MY" sz="2800" b="1" dirty="0">
              <a:solidFill>
                <a:schemeClr val="bg1"/>
              </a:solidFill>
              <a:effectLst>
                <a:glow rad="139700">
                  <a:schemeClr val="tx1">
                    <a:alpha val="4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766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399" y="762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164812"/>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228597" y="3429000"/>
            <a:ext cx="8686800" cy="3416320"/>
          </a:xfrm>
          <a:prstGeom prst="rect">
            <a:avLst/>
          </a:prstGeom>
        </p:spPr>
        <p:txBody>
          <a:bodyPr wrap="square">
            <a:spAutoFit/>
          </a:bodyPr>
          <a:lstStyle/>
          <a:p>
            <a:pPr algn="just"/>
            <a:r>
              <a:rPr lang="ms-MY" sz="2400" b="1" dirty="0"/>
              <a:t>Maksudnya </a:t>
            </a:r>
            <a:r>
              <a:rPr lang="ms-MY" sz="2400" dirty="0">
                <a:solidFill>
                  <a:srgbClr val="002060"/>
                </a:solidFill>
              </a:rPr>
              <a:t>:</a:t>
            </a:r>
            <a:r>
              <a:rPr lang="ms-MY" sz="2400" b="1" dirty="0">
                <a:solidFill>
                  <a:srgbClr val="002060"/>
                </a:solidFill>
              </a:rPr>
              <a:t> “Dan (ingatlah) Ketika kami jadikan rumah suci (Baitullah) itu tempat tumpuan bagi umat manusia (untuk ibadah haji) dan tempat yang aman, dan jadikanlah oleh kamu maqam Ibrahim itu tempat sembahyang. Dan kami perintahkan kepada Nabi Ibrahim dan Nabi Ismail (dengan berfirman): Bersihkanlah rumahku (Kaabah dan Masjid al-Haram dari segala perkara yang dilarang) untuk orang-orang yang bertawaf, dan orang-orang yang beriktikaf (yang tetap tinggal padanya), dan orang-orang yang rukuk dan sujud”.</a:t>
            </a:r>
          </a:p>
        </p:txBody>
      </p:sp>
      <p:pic>
        <p:nvPicPr>
          <p:cNvPr id="9" name="Picture 8" descr="Shape&#10;&#10;Description automatically generated with medium confidence">
            <a:extLst>
              <a:ext uri="{FF2B5EF4-FFF2-40B4-BE49-F238E27FC236}">
                <a16:creationId xmlns:a16="http://schemas.microsoft.com/office/drawing/2014/main" id="{28755A59-108B-1097-82C8-0550B503E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8" y="914400"/>
            <a:ext cx="9019397" cy="2737685"/>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76200"/>
            <a:ext cx="8869680" cy="65673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وَالصَّائِمِينَ وَالصَّائِمَاتِ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827544"/>
            <a:ext cx="8335488" cy="2677656"/>
          </a:xfrm>
          <a:prstGeom prst="rect">
            <a:avLst/>
          </a:prstGeom>
          <a:solidFill>
            <a:schemeClr val="accent2">
              <a:lumMod val="50000"/>
              <a:alpha val="55000"/>
            </a:schemeClr>
          </a:solidFill>
        </p:spPr>
        <p:txBody>
          <a:bodyPr wrap="square">
            <a:spAutoFit/>
          </a:bodyPr>
          <a:lstStyle/>
          <a:p>
            <a:pPr algn="ct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أَرْسَلَهُ رَحْمَةً لِلْعَالَمِيْنَ.</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04779"/>
            <a:ext cx="9144000" cy="3000821"/>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Nabi Muhammad (S.A.W) </a:t>
            </a:r>
          </a:p>
          <a:p>
            <a:pPr algn="ctr" fontAlgn="auto">
              <a:spcBef>
                <a:spcPts val="0"/>
              </a:spcBef>
              <a:spcAft>
                <a:spcPts val="0"/>
              </a:spcAft>
              <a:defRPr/>
            </a:pP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 </a:t>
            </a:r>
          </a:p>
          <a:p>
            <a:pPr algn="ctr" fontAlgn="auto">
              <a:spcBef>
                <a:spcPts val="0"/>
              </a:spcBef>
              <a:spcAft>
                <a:spcPts val="0"/>
              </a:spcAft>
              <a:defRPr/>
            </a:pP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Rahmat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7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7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3012363"/>
          </a:xfrm>
          <a:prstGeom prst="rect">
            <a:avLst/>
          </a:prstGeom>
          <a:solidFill>
            <a:srgbClr val="002060">
              <a:alpha val="48000"/>
            </a:srgbClr>
          </a:solidFill>
        </p:spPr>
        <p:txBody>
          <a:bodyPr wrap="square">
            <a:spAutoFit/>
          </a:bodyPr>
          <a:lstStyle/>
          <a:p>
            <a:pPr algn="ctr" rtl="1">
              <a:lnSpc>
                <a:spcPct val="150000"/>
              </a:lnSpc>
            </a:pP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 </a:t>
            </a:r>
            <a:endParaRPr lang="en-US"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lnSpc>
                <a:spcPct val="150000"/>
              </a:lnSpc>
            </a:pP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وَمَنْ تَبِعَهُمْ أَجْمَعِيْنَ.</a:t>
            </a:r>
          </a:p>
        </p:txBody>
      </p:sp>
      <p:sp>
        <p:nvSpPr>
          <p:cNvPr id="4" name="TextBox 3"/>
          <p:cNvSpPr txBox="1"/>
          <p:nvPr/>
        </p:nvSpPr>
        <p:spPr>
          <a:xfrm>
            <a:off x="214370" y="4038600"/>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543048" y="4572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14 SYAWAL 1444H / 5 MEI 2023</a:t>
            </a:r>
          </a:p>
        </p:txBody>
      </p:sp>
      <p:sp>
        <p:nvSpPr>
          <p:cNvPr id="2" name="Rectangle 1">
            <a:extLst>
              <a:ext uri="{FF2B5EF4-FFF2-40B4-BE49-F238E27FC236}">
                <a16:creationId xmlns:a16="http://schemas.microsoft.com/office/drawing/2014/main" id="{69ECEDE2-F65D-916A-73E0-F91ABC2C9367}"/>
              </a:ext>
            </a:extLst>
          </p:cNvPr>
          <p:cNvSpPr/>
          <p:nvPr/>
        </p:nvSpPr>
        <p:spPr>
          <a:xfrm>
            <a:off x="380999" y="3203138"/>
            <a:ext cx="8382000" cy="2585323"/>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KEBERSIHAN MENURUT KACA MATA ISLAM</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7" name="Arrow: Left-Up 6">
            <a:extLst>
              <a:ext uri="{FF2B5EF4-FFF2-40B4-BE49-F238E27FC236}">
                <a16:creationId xmlns:a16="http://schemas.microsoft.com/office/drawing/2014/main" id="{2A8758CC-0F27-4F70-7B3A-A8BE6198A943}"/>
              </a:ext>
            </a:extLst>
          </p:cNvPr>
          <p:cNvSpPr/>
          <p:nvPr/>
        </p:nvSpPr>
        <p:spPr>
          <a:xfrm rot="13512863">
            <a:off x="3923056" y="4110676"/>
            <a:ext cx="1297886" cy="1288409"/>
          </a:xfrm>
          <a:prstGeom prst="leftUpArrow">
            <a:avLst>
              <a:gd name="adj1" fmla="val 16120"/>
              <a:gd name="adj2" fmla="val 25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237744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Merupakan amalan yang perlu dilaksanakan dalam kehidupan seharian</a:t>
            </a:r>
            <a:endParaRPr lang="en-US" sz="40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76500C0E-2B7C-8FD2-A4BB-ABDDF40890FD}"/>
              </a:ext>
            </a:extLst>
          </p:cNvPr>
          <p:cNvSpPr/>
          <p:nvPr/>
        </p:nvSpPr>
        <p:spPr>
          <a:xfrm>
            <a:off x="2324100" y="457200"/>
            <a:ext cx="4495800" cy="13716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a:t>
            </a:r>
          </a:p>
        </p:txBody>
      </p:sp>
      <p:sp>
        <p:nvSpPr>
          <p:cNvPr id="2" name="Rectangle: Rounded Corners 1">
            <a:extLst>
              <a:ext uri="{FF2B5EF4-FFF2-40B4-BE49-F238E27FC236}">
                <a16:creationId xmlns:a16="http://schemas.microsoft.com/office/drawing/2014/main" id="{36902F3E-95A8-1F99-AFF9-8D169C969DCD}"/>
              </a:ext>
            </a:extLst>
          </p:cNvPr>
          <p:cNvSpPr/>
          <p:nvPr/>
        </p:nvSpPr>
        <p:spPr>
          <a:xfrm>
            <a:off x="838200" y="5181600"/>
            <a:ext cx="3124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ROHANI</a:t>
            </a:r>
          </a:p>
        </p:txBody>
      </p:sp>
      <p:sp>
        <p:nvSpPr>
          <p:cNvPr id="6" name="Rectangle: Rounded Corners 5">
            <a:extLst>
              <a:ext uri="{FF2B5EF4-FFF2-40B4-BE49-F238E27FC236}">
                <a16:creationId xmlns:a16="http://schemas.microsoft.com/office/drawing/2014/main" id="{6CCB9B2C-DB1F-1450-C5A4-8306DEE890B3}"/>
              </a:ext>
            </a:extLst>
          </p:cNvPr>
          <p:cNvSpPr/>
          <p:nvPr/>
        </p:nvSpPr>
        <p:spPr>
          <a:xfrm>
            <a:off x="5181600" y="5181600"/>
            <a:ext cx="3124200" cy="8382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JASMANI</a:t>
            </a: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4516904"/>
            <a:ext cx="8784962" cy="1938992"/>
          </a:xfrm>
          <a:prstGeom prst="rect">
            <a:avLst/>
          </a:prstGeom>
        </p:spPr>
        <p:txBody>
          <a:bodyPr wrap="square">
            <a:spAutoFit/>
          </a:bodyPr>
          <a:lstStyle/>
          <a:p>
            <a:pPr algn="just"/>
            <a:r>
              <a:rPr lang="en-US" sz="4000" b="1" dirty="0" err="1">
                <a:ln w="1905"/>
                <a:effectLst>
                  <a:innerShdw blurRad="69850" dist="43180" dir="5400000">
                    <a:srgbClr val="000000">
                      <a:alpha val="65000"/>
                    </a:srgbClr>
                  </a:innerShdw>
                </a:effectLst>
              </a:rPr>
              <a:t>Maksudnya</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4000" b="1" dirty="0">
                <a:ln w="1905"/>
                <a:solidFill>
                  <a:schemeClr val="accent2">
                    <a:lumMod val="75000"/>
                  </a:schemeClr>
                </a:solidFill>
                <a:effectLst>
                  <a:innerShdw blurRad="69850" dist="43180" dir="5400000">
                    <a:srgbClr val="000000">
                      <a:alpha val="65000"/>
                    </a:srgbClr>
                  </a:innerShdw>
                </a:effectLst>
              </a:rPr>
              <a:t>“Bersuci  itu separuh daripada iman”. </a:t>
            </a:r>
          </a:p>
          <a:p>
            <a:pPr algn="r"/>
            <a:r>
              <a:rPr lang="sv-SE" sz="4000" b="1" dirty="0">
                <a:ln w="1905"/>
                <a:solidFill>
                  <a:schemeClr val="accent2">
                    <a:lumMod val="75000"/>
                  </a:schemeClr>
                </a:solidFill>
                <a:effectLst>
                  <a:innerShdw blurRad="69850" dist="43180" dir="5400000">
                    <a:srgbClr val="000000">
                      <a:alpha val="65000"/>
                    </a:srgbClr>
                  </a:innerShdw>
                </a:effectLst>
              </a:rPr>
              <a:t>(Hadis riwayat Muslim)</a:t>
            </a:r>
          </a:p>
        </p:txBody>
      </p:sp>
      <p:sp>
        <p:nvSpPr>
          <p:cNvPr id="2" name="Snip Diagonal Corner Rectangle 5">
            <a:extLst>
              <a:ext uri="{FF2B5EF4-FFF2-40B4-BE49-F238E27FC236}">
                <a16:creationId xmlns:a16="http://schemas.microsoft.com/office/drawing/2014/main"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7" name="Picture 6" descr="Shape&#10;&#10;Description automatically generated with medium confidence">
            <a:extLst>
              <a:ext uri="{FF2B5EF4-FFF2-40B4-BE49-F238E27FC236}">
                <a16:creationId xmlns:a16="http://schemas.microsoft.com/office/drawing/2014/main" id="{1B4CFC2C-1DA0-64A4-EE90-656936BD0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676400"/>
            <a:ext cx="8074507" cy="1970135"/>
          </a:xfrm>
          <a:prstGeom prst="rect">
            <a:avLst/>
          </a:prstGeom>
        </p:spPr>
      </p:pic>
    </p:spTree>
    <p:extLst>
      <p:ext uri="{BB962C8B-B14F-4D97-AF65-F5344CB8AC3E}">
        <p14:creationId xmlns:p14="http://schemas.microsoft.com/office/powerpoint/2010/main" val="207702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2E6F0238-B174-9238-5832-F7E9087D0E7C}"/>
              </a:ext>
            </a:extLst>
          </p:cNvPr>
          <p:cNvSpPr/>
          <p:nvPr/>
        </p:nvSpPr>
        <p:spPr>
          <a:xfrm>
            <a:off x="419100" y="12954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Menganjurkan umatnya supaya sentiasa mengamalkan kebersihan dalam semua perkara </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id="{CA799FA2-3992-3463-DBE7-3047936C292E}"/>
              </a:ext>
            </a:extLst>
          </p:cNvPr>
          <p:cNvSpPr/>
          <p:nvPr/>
        </p:nvSpPr>
        <p:spPr>
          <a:xfrm>
            <a:off x="419100" y="4610100"/>
            <a:ext cx="8305800" cy="20955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Ia boleh mendatangkan suasana yang selesa, nyaman, tenang, kesihatan yang baik dan mencapai kesejahteraan kepada kita semua</a:t>
            </a:r>
            <a:endParaRPr lang="en-US" sz="3600" b="1" dirty="0">
              <a:ln w="1905"/>
              <a:solidFill>
                <a:schemeClr val="tx2"/>
              </a:solidFill>
              <a:effectLst>
                <a:innerShdw blurRad="69850" dist="43180" dir="5400000">
                  <a:srgbClr val="000000">
                    <a:alpha val="65000"/>
                  </a:srgbClr>
                </a:innerShdw>
              </a:effectLst>
            </a:endParaRPr>
          </a:p>
        </p:txBody>
      </p:sp>
      <p:sp>
        <p:nvSpPr>
          <p:cNvPr id="3" name="Rectangle: Rounded Corners 2">
            <a:extLst>
              <a:ext uri="{FF2B5EF4-FFF2-40B4-BE49-F238E27FC236}">
                <a16:creationId xmlns:a16="http://schemas.microsoft.com/office/drawing/2014/main" id="{3752E15A-9BB5-4F39-C7B5-8291DA9E24B8}"/>
              </a:ext>
            </a:extLst>
          </p:cNvPr>
          <p:cNvSpPr/>
          <p:nvPr/>
        </p:nvSpPr>
        <p:spPr>
          <a:xfrm>
            <a:off x="2324100" y="381000"/>
            <a:ext cx="4495800" cy="9144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ISLAM</a:t>
            </a:r>
          </a:p>
        </p:txBody>
      </p:sp>
      <p:sp>
        <p:nvSpPr>
          <p:cNvPr id="2" name="Rectangle: Rounded Corners 1">
            <a:extLst>
              <a:ext uri="{FF2B5EF4-FFF2-40B4-BE49-F238E27FC236}">
                <a16:creationId xmlns:a16="http://schemas.microsoft.com/office/drawing/2014/main" id="{64098A09-8220-007E-FF60-CCD5935C8803}"/>
              </a:ext>
            </a:extLst>
          </p:cNvPr>
          <p:cNvSpPr/>
          <p:nvPr/>
        </p:nvSpPr>
        <p:spPr>
          <a:xfrm>
            <a:off x="2324100" y="3867150"/>
            <a:ext cx="4495800" cy="762000"/>
          </a:xfrm>
          <a:prstGeom prst="roundRect">
            <a:avLst/>
          </a:prstGeom>
          <a:solidFill>
            <a:schemeClr val="tx2">
              <a:lumMod val="40000"/>
              <a:lumOff val="6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KEBERSIHAN</a:t>
            </a:r>
          </a:p>
        </p:txBody>
      </p:sp>
    </p:spTree>
    <p:extLst>
      <p:ext uri="{BB962C8B-B14F-4D97-AF65-F5344CB8AC3E}">
        <p14:creationId xmlns:p14="http://schemas.microsoft.com/office/powerpoint/2010/main" val="890103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12415338</TotalTime>
  <Words>1474</Words>
  <Application>Microsoft Office PowerPoint</Application>
  <PresentationFormat>On-screen Show (4:3)</PresentationFormat>
  <Paragraphs>208</Paragraphs>
  <Slides>48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48</vt:i4>
      </vt:variant>
    </vt:vector>
  </HeadingPairs>
  <TitlesOfParts>
    <vt:vector size="62"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758</cp:revision>
  <dcterms:created xsi:type="dcterms:W3CDTF">2017-12-24T04:47:57Z</dcterms:created>
  <dcterms:modified xsi:type="dcterms:W3CDTF">2023-05-03T07:46:31Z</dcterms:modified>
</cp:coreProperties>
</file>